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Fredoka One"/>
      <p:regular r:id="rId12"/>
    </p:embeddedFont>
    <p:embeddedFont>
      <p:font typeface="Nunito"/>
      <p:regular r:id="rId13"/>
      <p:bold r:id="rId14"/>
      <p:italic r:id="rId15"/>
      <p:boldItalic r:id="rId16"/>
    </p:embeddedFont>
    <p:embeddedFont>
      <p:font typeface="Bebas Neue"/>
      <p:regular r:id="rId17"/>
    </p:embeddedFont>
    <p:embeddedFont>
      <p:font typeface="PT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italic.fntdata"/><Relationship Id="rId21" Type="http://schemas.openxmlformats.org/officeDocument/2006/relationships/font" Target="fonts/PT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Nunito-regular.fntdata"/><Relationship Id="rId12" Type="http://schemas.openxmlformats.org/officeDocument/2006/relationships/font" Target="fonts/FredokaOne-regular.fntdata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7" Type="http://schemas.openxmlformats.org/officeDocument/2006/relationships/font" Target="fonts/BebasNeue-regular.fntdata"/><Relationship Id="rId16" Type="http://schemas.openxmlformats.org/officeDocument/2006/relationships/font" Target="fonts/Nunito-boldItalic.fntdata"/><Relationship Id="rId19" Type="http://schemas.openxmlformats.org/officeDocument/2006/relationships/font" Target="fonts/PTSans-bold.fntdata"/><Relationship Id="rId18" Type="http://schemas.openxmlformats.org/officeDocument/2006/relationships/font" Target="fonts/PT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df203c47cd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df203c47cd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g99f2f57a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7" name="Google Shape;2377;g99f2f57a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0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g99f2f57a7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2" name="Google Shape;2382;g99f2f57a7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2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" name="Google Shape;2433;gdd9522e24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4" name="Google Shape;2434;gdd9522e24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2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g99f2f57a71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4" name="Google Shape;2494;g99f2f57a71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gbd6c00e73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3" name="Google Shape;2523;gbd6c00e73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6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g99f2f57a71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8" name="Google Shape;2528;g99f2f57a7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25142" y="4750432"/>
            <a:ext cx="467704" cy="604119"/>
            <a:chOff x="-1381427" y="4599887"/>
            <a:chExt cx="616535" cy="796360"/>
          </a:xfrm>
        </p:grpSpPr>
        <p:sp>
          <p:nvSpPr>
            <p:cNvPr id="11" name="Google Shape;11;p2"/>
            <p:cNvSpPr/>
            <p:nvPr/>
          </p:nvSpPr>
          <p:spPr>
            <a:xfrm>
              <a:off x="-1381427" y="4960888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314" y="1"/>
                  </a:moveTo>
                  <a:cubicBezTo>
                    <a:pt x="649" y="1"/>
                    <a:pt x="88" y="396"/>
                    <a:pt x="51" y="927"/>
                  </a:cubicBezTo>
                  <a:cubicBezTo>
                    <a:pt x="0" y="1491"/>
                    <a:pt x="538" y="2004"/>
                    <a:pt x="1256" y="2068"/>
                  </a:cubicBezTo>
                  <a:cubicBezTo>
                    <a:pt x="1306" y="2072"/>
                    <a:pt x="1355" y="2075"/>
                    <a:pt x="1403" y="2075"/>
                  </a:cubicBezTo>
                  <a:cubicBezTo>
                    <a:pt x="2056" y="2075"/>
                    <a:pt x="2592" y="1683"/>
                    <a:pt x="2640" y="1158"/>
                  </a:cubicBezTo>
                  <a:cubicBezTo>
                    <a:pt x="2691" y="581"/>
                    <a:pt x="2153" y="69"/>
                    <a:pt x="1435" y="5"/>
                  </a:cubicBezTo>
                  <a:cubicBezTo>
                    <a:pt x="1395" y="2"/>
                    <a:pt x="1354" y="1"/>
                    <a:pt x="1314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1381427" y="495784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40" y="1205"/>
                  </a:moveTo>
                  <a:cubicBezTo>
                    <a:pt x="2589" y="1769"/>
                    <a:pt x="1974" y="2179"/>
                    <a:pt x="1256" y="2115"/>
                  </a:cubicBezTo>
                  <a:cubicBezTo>
                    <a:pt x="538" y="2051"/>
                    <a:pt x="0" y="1538"/>
                    <a:pt x="51" y="974"/>
                  </a:cubicBezTo>
                  <a:cubicBezTo>
                    <a:pt x="90" y="411"/>
                    <a:pt x="718" y="1"/>
                    <a:pt x="1435" y="52"/>
                  </a:cubicBezTo>
                  <a:cubicBezTo>
                    <a:pt x="2153" y="116"/>
                    <a:pt x="2691" y="628"/>
                    <a:pt x="2640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1098925" y="5259039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0"/>
                  </a:moveTo>
                  <a:cubicBezTo>
                    <a:pt x="636" y="0"/>
                    <a:pt x="100" y="392"/>
                    <a:pt x="52" y="917"/>
                  </a:cubicBezTo>
                  <a:cubicBezTo>
                    <a:pt x="1" y="1493"/>
                    <a:pt x="539" y="2006"/>
                    <a:pt x="1257" y="2070"/>
                  </a:cubicBezTo>
                  <a:cubicBezTo>
                    <a:pt x="1297" y="2073"/>
                    <a:pt x="1338" y="2074"/>
                    <a:pt x="1378" y="2074"/>
                  </a:cubicBezTo>
                  <a:cubicBezTo>
                    <a:pt x="2044" y="2074"/>
                    <a:pt x="2605" y="1679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1098925" y="525528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53" y="1206"/>
                  </a:moveTo>
                  <a:cubicBezTo>
                    <a:pt x="2602" y="1769"/>
                    <a:pt x="1974" y="2179"/>
                    <a:pt x="1257" y="2128"/>
                  </a:cubicBezTo>
                  <a:cubicBezTo>
                    <a:pt x="539" y="2064"/>
                    <a:pt x="1" y="1551"/>
                    <a:pt x="52" y="975"/>
                  </a:cubicBezTo>
                  <a:cubicBezTo>
                    <a:pt x="103" y="411"/>
                    <a:pt x="718" y="1"/>
                    <a:pt x="1436" y="65"/>
                  </a:cubicBezTo>
                  <a:cubicBezTo>
                    <a:pt x="2154" y="129"/>
                    <a:pt x="2692" y="642"/>
                    <a:pt x="2653" y="1206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1214926" y="4599887"/>
              <a:ext cx="450034" cy="748310"/>
            </a:xfrm>
            <a:custGeom>
              <a:rect b="b" l="l" r="r" t="t"/>
              <a:pathLst>
                <a:path extrusionOk="0" fill="none" h="11573" w="6960">
                  <a:moveTo>
                    <a:pt x="1" y="6972"/>
                  </a:moveTo>
                  <a:lnTo>
                    <a:pt x="2897" y="1"/>
                  </a:lnTo>
                  <a:lnTo>
                    <a:pt x="6959" y="4537"/>
                  </a:lnTo>
                  <a:lnTo>
                    <a:pt x="4383" y="11572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1066594" y="4694357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1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2"/>
          <p:cNvSpPr/>
          <p:nvPr/>
        </p:nvSpPr>
        <p:spPr>
          <a:xfrm>
            <a:off x="545532" y="-138625"/>
            <a:ext cx="8132050" cy="5881692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 rot="1969864">
            <a:off x="2466621" y="-1595073"/>
            <a:ext cx="3617692" cy="2877927"/>
            <a:chOff x="-1221177" y="-856963"/>
            <a:chExt cx="3089277" cy="2457565"/>
          </a:xfrm>
        </p:grpSpPr>
        <p:sp>
          <p:nvSpPr>
            <p:cNvPr id="19" name="Google Shape;19;p2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 rot="1616616">
            <a:off x="4677723" y="152016"/>
            <a:ext cx="487152" cy="569906"/>
            <a:chOff x="828772" y="314668"/>
            <a:chExt cx="416010" cy="486680"/>
          </a:xfrm>
        </p:grpSpPr>
        <p:sp>
          <p:nvSpPr>
            <p:cNvPr id="25" name="Google Shape;25;p2"/>
            <p:cNvSpPr/>
            <p:nvPr/>
          </p:nvSpPr>
          <p:spPr>
            <a:xfrm>
              <a:off x="828772" y="325849"/>
              <a:ext cx="182624" cy="180501"/>
            </a:xfrm>
            <a:custGeom>
              <a:rect b="b" l="l" r="r" t="t"/>
              <a:pathLst>
                <a:path extrusionOk="0" h="3826" w="3871">
                  <a:moveTo>
                    <a:pt x="2277" y="1"/>
                  </a:moveTo>
                  <a:cubicBezTo>
                    <a:pt x="1531" y="1"/>
                    <a:pt x="747" y="588"/>
                    <a:pt x="398" y="1455"/>
                  </a:cubicBezTo>
                  <a:cubicBezTo>
                    <a:pt x="1" y="2454"/>
                    <a:pt x="321" y="3454"/>
                    <a:pt x="1103" y="3748"/>
                  </a:cubicBezTo>
                  <a:cubicBezTo>
                    <a:pt x="1245" y="3800"/>
                    <a:pt x="1395" y="3825"/>
                    <a:pt x="1548" y="3825"/>
                  </a:cubicBezTo>
                  <a:cubicBezTo>
                    <a:pt x="2224" y="3825"/>
                    <a:pt x="2961" y="3340"/>
                    <a:pt x="3358" y="2557"/>
                  </a:cubicBezTo>
                  <a:cubicBezTo>
                    <a:pt x="3871" y="1544"/>
                    <a:pt x="3602" y="417"/>
                    <a:pt x="2743" y="83"/>
                  </a:cubicBezTo>
                  <a:cubicBezTo>
                    <a:pt x="2593" y="27"/>
                    <a:pt x="2436" y="1"/>
                    <a:pt x="2277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28772" y="314668"/>
              <a:ext cx="182624" cy="201354"/>
            </a:xfrm>
            <a:custGeom>
              <a:rect b="b" l="l" r="r" t="t"/>
              <a:pathLst>
                <a:path extrusionOk="0" fill="none" h="4268" w="3871">
                  <a:moveTo>
                    <a:pt x="2743" y="320"/>
                  </a:moveTo>
                  <a:cubicBezTo>
                    <a:pt x="3602" y="654"/>
                    <a:pt x="3871" y="1781"/>
                    <a:pt x="3358" y="2794"/>
                  </a:cubicBezTo>
                  <a:cubicBezTo>
                    <a:pt x="2871" y="3755"/>
                    <a:pt x="1872" y="4267"/>
                    <a:pt x="1103" y="3985"/>
                  </a:cubicBezTo>
                  <a:cubicBezTo>
                    <a:pt x="321" y="3691"/>
                    <a:pt x="1" y="2691"/>
                    <a:pt x="398" y="1692"/>
                  </a:cubicBezTo>
                  <a:cubicBezTo>
                    <a:pt x="821" y="641"/>
                    <a:pt x="1885" y="0"/>
                    <a:pt x="2743" y="32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97084" y="366656"/>
              <a:ext cx="26655" cy="18777"/>
            </a:xfrm>
            <a:custGeom>
              <a:rect b="b" l="l" r="r" t="t"/>
              <a:pathLst>
                <a:path extrusionOk="0" fill="none" h="398" w="565">
                  <a:moveTo>
                    <a:pt x="1" y="397"/>
                  </a:moveTo>
                  <a:cubicBezTo>
                    <a:pt x="168" y="205"/>
                    <a:pt x="373" y="64"/>
                    <a:pt x="565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75949" y="411380"/>
              <a:ext cx="7926" cy="47791"/>
            </a:xfrm>
            <a:custGeom>
              <a:rect b="b" l="l" r="r" t="t"/>
              <a:pathLst>
                <a:path extrusionOk="0" fill="none" h="1013" w="168">
                  <a:moveTo>
                    <a:pt x="167" y="1013"/>
                  </a:moveTo>
                  <a:cubicBezTo>
                    <a:pt x="141" y="974"/>
                    <a:pt x="129" y="936"/>
                    <a:pt x="103" y="897"/>
                  </a:cubicBezTo>
                  <a:cubicBezTo>
                    <a:pt x="0" y="654"/>
                    <a:pt x="0" y="334"/>
                    <a:pt x="116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65664" y="494788"/>
              <a:ext cx="379118" cy="306559"/>
            </a:xfrm>
            <a:custGeom>
              <a:rect b="b" l="l" r="r" t="t"/>
              <a:pathLst>
                <a:path extrusionOk="0" fill="none" h="6498" w="8036">
                  <a:moveTo>
                    <a:pt x="1" y="1"/>
                  </a:moveTo>
                  <a:lnTo>
                    <a:pt x="8035" y="6498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 rot="1616616">
            <a:off x="3961958" y="164792"/>
            <a:ext cx="399366" cy="730610"/>
            <a:chOff x="323987" y="610889"/>
            <a:chExt cx="341044" cy="623914"/>
          </a:xfrm>
        </p:grpSpPr>
        <p:sp>
          <p:nvSpPr>
            <p:cNvPr id="31" name="Google Shape;31;p2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99563" y="1077560"/>
              <a:ext cx="61708" cy="29675"/>
            </a:xfrm>
            <a:custGeom>
              <a:rect b="b" l="l" r="r" t="t"/>
              <a:pathLst>
                <a:path extrusionOk="0" fill="none" h="629" w="1308">
                  <a:moveTo>
                    <a:pt x="1" y="629"/>
                  </a:moveTo>
                  <a:cubicBezTo>
                    <a:pt x="154" y="462"/>
                    <a:pt x="334" y="321"/>
                    <a:pt x="513" y="219"/>
                  </a:cubicBezTo>
                  <a:cubicBezTo>
                    <a:pt x="769" y="78"/>
                    <a:pt x="1103" y="1"/>
                    <a:pt x="1308" y="116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76588" y="1133181"/>
              <a:ext cx="8539" cy="41186"/>
            </a:xfrm>
            <a:custGeom>
              <a:rect b="b" l="l" r="r" t="t"/>
              <a:pathLst>
                <a:path extrusionOk="0" fill="none" h="873" w="181">
                  <a:moveTo>
                    <a:pt x="180" y="872"/>
                  </a:moveTo>
                  <a:cubicBezTo>
                    <a:pt x="26" y="731"/>
                    <a:pt x="1" y="385"/>
                    <a:pt x="142" y="1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-231709" y="3925776"/>
            <a:ext cx="9711328" cy="3071191"/>
            <a:chOff x="-2247300" y="3512811"/>
            <a:chExt cx="12801645" cy="4048499"/>
          </a:xfrm>
        </p:grpSpPr>
        <p:sp>
          <p:nvSpPr>
            <p:cNvPr id="37" name="Google Shape;37;p2"/>
            <p:cNvSpPr/>
            <p:nvPr/>
          </p:nvSpPr>
          <p:spPr>
            <a:xfrm>
              <a:off x="-2247300" y="3512811"/>
              <a:ext cx="12801645" cy="1688725"/>
            </a:xfrm>
            <a:custGeom>
              <a:rect b="b" l="l" r="r" t="t"/>
              <a:pathLst>
                <a:path extrusionOk="0" fill="none" h="26117" w="197984">
                  <a:moveTo>
                    <a:pt x="197984" y="26116"/>
                  </a:moveTo>
                  <a:cubicBezTo>
                    <a:pt x="177481" y="6472"/>
                    <a:pt x="154299" y="4549"/>
                    <a:pt x="142100" y="5959"/>
                  </a:cubicBezTo>
                  <a:cubicBezTo>
                    <a:pt x="119995" y="8522"/>
                    <a:pt x="114190" y="21567"/>
                    <a:pt x="96672" y="22490"/>
                  </a:cubicBezTo>
                  <a:cubicBezTo>
                    <a:pt x="79155" y="23412"/>
                    <a:pt x="64547" y="0"/>
                    <a:pt x="30409" y="4383"/>
                  </a:cubicBezTo>
                  <a:cubicBezTo>
                    <a:pt x="21669" y="5511"/>
                    <a:pt x="4049" y="8176"/>
                    <a:pt x="0" y="1987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2244002" y="3666057"/>
              <a:ext cx="12672390" cy="1858587"/>
            </a:xfrm>
            <a:custGeom>
              <a:rect b="b" l="l" r="r" t="t"/>
              <a:pathLst>
                <a:path extrusionOk="0" fill="none" h="28744" w="195985">
                  <a:moveTo>
                    <a:pt x="195985" y="28744"/>
                  </a:moveTo>
                  <a:cubicBezTo>
                    <a:pt x="176725" y="8843"/>
                    <a:pt x="155914" y="4922"/>
                    <a:pt x="142907" y="6767"/>
                  </a:cubicBezTo>
                  <a:cubicBezTo>
                    <a:pt x="121648" y="9778"/>
                    <a:pt x="111051" y="27885"/>
                    <a:pt x="89599" y="23413"/>
                  </a:cubicBezTo>
                  <a:cubicBezTo>
                    <a:pt x="73286" y="20017"/>
                    <a:pt x="57601" y="1"/>
                    <a:pt x="29281" y="3576"/>
                  </a:cubicBezTo>
                  <a:cubicBezTo>
                    <a:pt x="20529" y="4665"/>
                    <a:pt x="4216" y="8984"/>
                    <a:pt x="0" y="405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2240705" y="3822665"/>
              <a:ext cx="12542359" cy="2283662"/>
            </a:xfrm>
            <a:custGeom>
              <a:rect b="b" l="l" r="r" t="t"/>
              <a:pathLst>
                <a:path extrusionOk="0" fill="none" h="35318" w="193974">
                  <a:moveTo>
                    <a:pt x="193973" y="31319"/>
                  </a:moveTo>
                  <a:cubicBezTo>
                    <a:pt x="175969" y="11162"/>
                    <a:pt x="157516" y="5204"/>
                    <a:pt x="143715" y="7510"/>
                  </a:cubicBezTo>
                  <a:cubicBezTo>
                    <a:pt x="123289" y="10919"/>
                    <a:pt x="108065" y="35317"/>
                    <a:pt x="82526" y="24297"/>
                  </a:cubicBezTo>
                  <a:cubicBezTo>
                    <a:pt x="67482" y="17800"/>
                    <a:pt x="50656" y="1"/>
                    <a:pt x="28167" y="2718"/>
                  </a:cubicBezTo>
                  <a:cubicBezTo>
                    <a:pt x="19389" y="3781"/>
                    <a:pt x="4383" y="9740"/>
                    <a:pt x="1" y="6062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2237407" y="3974295"/>
              <a:ext cx="12413103" cy="2837151"/>
            </a:xfrm>
            <a:custGeom>
              <a:rect b="b" l="l" r="r" t="t"/>
              <a:pathLst>
                <a:path extrusionOk="0" fill="none" h="43878" w="191975">
                  <a:moveTo>
                    <a:pt x="191974" y="33959"/>
                  </a:moveTo>
                  <a:cubicBezTo>
                    <a:pt x="175213" y="13559"/>
                    <a:pt x="159118" y="5537"/>
                    <a:pt x="144522" y="8343"/>
                  </a:cubicBezTo>
                  <a:cubicBezTo>
                    <a:pt x="124916" y="12085"/>
                    <a:pt x="104477" y="43877"/>
                    <a:pt x="75452" y="25245"/>
                  </a:cubicBezTo>
                  <a:cubicBezTo>
                    <a:pt x="61344" y="16198"/>
                    <a:pt x="43711" y="1"/>
                    <a:pt x="27039" y="1936"/>
                  </a:cubicBezTo>
                  <a:cubicBezTo>
                    <a:pt x="18236" y="2961"/>
                    <a:pt x="4537" y="10573"/>
                    <a:pt x="1" y="815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2234045" y="4125148"/>
              <a:ext cx="12283784" cy="3436162"/>
            </a:xfrm>
            <a:custGeom>
              <a:rect b="b" l="l" r="r" t="t"/>
              <a:pathLst>
                <a:path extrusionOk="0" fill="none" h="53142" w="189975">
                  <a:moveTo>
                    <a:pt x="189975" y="36624"/>
                  </a:moveTo>
                  <a:cubicBezTo>
                    <a:pt x="174456" y="15980"/>
                    <a:pt x="160719" y="5856"/>
                    <a:pt x="145329" y="9175"/>
                  </a:cubicBezTo>
                  <a:cubicBezTo>
                    <a:pt x="126543" y="13237"/>
                    <a:pt x="100030" y="53141"/>
                    <a:pt x="68378" y="26218"/>
                  </a:cubicBezTo>
                  <a:cubicBezTo>
                    <a:pt x="54872" y="14737"/>
                    <a:pt x="36752" y="0"/>
                    <a:pt x="25924" y="1166"/>
                  </a:cubicBezTo>
                  <a:cubicBezTo>
                    <a:pt x="17095" y="2127"/>
                    <a:pt x="4703" y="11418"/>
                    <a:pt x="0" y="1023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" name="Google Shape;42;p2"/>
          <p:cNvGrpSpPr/>
          <p:nvPr/>
        </p:nvGrpSpPr>
        <p:grpSpPr>
          <a:xfrm>
            <a:off x="1193284" y="4566985"/>
            <a:ext cx="299213" cy="451960"/>
            <a:chOff x="159762" y="4811199"/>
            <a:chExt cx="394428" cy="595782"/>
          </a:xfrm>
        </p:grpSpPr>
        <p:sp>
          <p:nvSpPr>
            <p:cNvPr id="43" name="Google Shape;43;p2"/>
            <p:cNvSpPr/>
            <p:nvPr/>
          </p:nvSpPr>
          <p:spPr>
            <a:xfrm>
              <a:off x="344498" y="5198129"/>
              <a:ext cx="209692" cy="194239"/>
            </a:xfrm>
            <a:custGeom>
              <a:rect b="b" l="l" r="r" t="t"/>
              <a:pathLst>
                <a:path extrusionOk="0" h="3004" w="3243">
                  <a:moveTo>
                    <a:pt x="1963" y="0"/>
                  </a:moveTo>
                  <a:cubicBezTo>
                    <a:pt x="1465" y="0"/>
                    <a:pt x="917" y="284"/>
                    <a:pt x="552" y="795"/>
                  </a:cubicBezTo>
                  <a:cubicBezTo>
                    <a:pt x="1" y="1551"/>
                    <a:pt x="65" y="2487"/>
                    <a:pt x="718" y="2858"/>
                  </a:cubicBezTo>
                  <a:cubicBezTo>
                    <a:pt x="892" y="2957"/>
                    <a:pt x="1085" y="3003"/>
                    <a:pt x="1284" y="3003"/>
                  </a:cubicBezTo>
                  <a:cubicBezTo>
                    <a:pt x="1836" y="3003"/>
                    <a:pt x="2436" y="2648"/>
                    <a:pt x="2794" y="2064"/>
                  </a:cubicBezTo>
                  <a:cubicBezTo>
                    <a:pt x="3243" y="1321"/>
                    <a:pt x="3115" y="475"/>
                    <a:pt x="2525" y="142"/>
                  </a:cubicBezTo>
                  <a:cubicBezTo>
                    <a:pt x="2356" y="46"/>
                    <a:pt x="2163" y="0"/>
                    <a:pt x="196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44498" y="5185714"/>
              <a:ext cx="209692" cy="221267"/>
            </a:xfrm>
            <a:custGeom>
              <a:rect b="b" l="l" r="r" t="t"/>
              <a:pathLst>
                <a:path extrusionOk="0" fill="none" h="3422" w="3243">
                  <a:moveTo>
                    <a:pt x="718" y="3050"/>
                  </a:moveTo>
                  <a:cubicBezTo>
                    <a:pt x="65" y="2679"/>
                    <a:pt x="1" y="1743"/>
                    <a:pt x="552" y="987"/>
                  </a:cubicBezTo>
                  <a:cubicBezTo>
                    <a:pt x="1064" y="270"/>
                    <a:pt x="1936" y="1"/>
                    <a:pt x="2525" y="334"/>
                  </a:cubicBezTo>
                  <a:cubicBezTo>
                    <a:pt x="3115" y="667"/>
                    <a:pt x="3243" y="1513"/>
                    <a:pt x="2794" y="2256"/>
                  </a:cubicBezTo>
                  <a:cubicBezTo>
                    <a:pt x="2307" y="3050"/>
                    <a:pt x="1372" y="3422"/>
                    <a:pt x="718" y="305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fill="none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2"/>
          <p:cNvSpPr/>
          <p:nvPr/>
        </p:nvSpPr>
        <p:spPr>
          <a:xfrm>
            <a:off x="5325691" y="4875125"/>
            <a:ext cx="351996" cy="388485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" name="Google Shape;48;p2"/>
          <p:cNvGrpSpPr/>
          <p:nvPr/>
        </p:nvGrpSpPr>
        <p:grpSpPr>
          <a:xfrm>
            <a:off x="4787043" y="4467622"/>
            <a:ext cx="467676" cy="514182"/>
            <a:chOff x="5118856" y="3486300"/>
            <a:chExt cx="516312" cy="567655"/>
          </a:xfrm>
        </p:grpSpPr>
        <p:sp>
          <p:nvSpPr>
            <p:cNvPr id="49" name="Google Shape;49;p2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5954050" y="4356351"/>
            <a:ext cx="433121" cy="811507"/>
            <a:chOff x="5906877" y="4080403"/>
            <a:chExt cx="570948" cy="1069743"/>
          </a:xfrm>
        </p:grpSpPr>
        <p:sp>
          <p:nvSpPr>
            <p:cNvPr id="53" name="Google Shape;53;p2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053528" y="4869200"/>
              <a:ext cx="95374" cy="36533"/>
            </a:xfrm>
            <a:custGeom>
              <a:rect b="b" l="l" r="r" t="t"/>
              <a:pathLst>
                <a:path extrusionOk="0" fill="none" h="565" w="1475">
                  <a:moveTo>
                    <a:pt x="0" y="487"/>
                  </a:moveTo>
                  <a:cubicBezTo>
                    <a:pt x="308" y="154"/>
                    <a:pt x="667" y="0"/>
                    <a:pt x="936" y="26"/>
                  </a:cubicBezTo>
                  <a:cubicBezTo>
                    <a:pt x="1026" y="26"/>
                    <a:pt x="1102" y="52"/>
                    <a:pt x="1179" y="103"/>
                  </a:cubicBezTo>
                  <a:cubicBezTo>
                    <a:pt x="1308" y="193"/>
                    <a:pt x="1410" y="346"/>
                    <a:pt x="1474" y="564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011240" y="4952030"/>
              <a:ext cx="11703" cy="68863"/>
            </a:xfrm>
            <a:custGeom>
              <a:rect b="b" l="l" r="r" t="t"/>
              <a:pathLst>
                <a:path extrusionOk="0" fill="none" h="1065" w="181">
                  <a:moveTo>
                    <a:pt x="52" y="1064"/>
                  </a:moveTo>
                  <a:cubicBezTo>
                    <a:pt x="1" y="757"/>
                    <a:pt x="39" y="385"/>
                    <a:pt x="180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2"/>
          <p:cNvGrpSpPr/>
          <p:nvPr/>
        </p:nvGrpSpPr>
        <p:grpSpPr>
          <a:xfrm>
            <a:off x="7807248" y="4205673"/>
            <a:ext cx="374039" cy="509117"/>
            <a:chOff x="-1046505" y="4019915"/>
            <a:chExt cx="431019" cy="586675"/>
          </a:xfrm>
        </p:grpSpPr>
        <p:sp>
          <p:nvSpPr>
            <p:cNvPr id="59" name="Google Shape;59;p2"/>
            <p:cNvSpPr/>
            <p:nvPr/>
          </p:nvSpPr>
          <p:spPr>
            <a:xfrm>
              <a:off x="-1046396" y="44303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" name="Google Shape;60;p2"/>
            <p:cNvGrpSpPr/>
            <p:nvPr/>
          </p:nvGrpSpPr>
          <p:grpSpPr>
            <a:xfrm>
              <a:off x="-1046505" y="4019915"/>
              <a:ext cx="431019" cy="586675"/>
              <a:chOff x="-1795774" y="3888167"/>
              <a:chExt cx="493101" cy="671176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-1610133" y="4407651"/>
                <a:ext cx="35692" cy="9182"/>
              </a:xfrm>
              <a:custGeom>
                <a:rect b="b" l="l" r="r" t="t"/>
                <a:pathLst>
                  <a:path extrusionOk="0" fill="none" h="142" w="552">
                    <a:moveTo>
                      <a:pt x="0" y="1"/>
                    </a:moveTo>
                    <a:cubicBezTo>
                      <a:pt x="231" y="14"/>
                      <a:pt x="436" y="65"/>
                      <a:pt x="551" y="142"/>
                    </a:cubicBez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-1731113" y="4411789"/>
                <a:ext cx="84575" cy="63043"/>
              </a:xfrm>
              <a:custGeom>
                <a:rect b="b" l="l" r="r" t="t"/>
                <a:pathLst>
                  <a:path extrusionOk="0" fill="none" h="975" w="1308">
                    <a:moveTo>
                      <a:pt x="39" y="975"/>
                    </a:moveTo>
                    <a:cubicBezTo>
                      <a:pt x="0" y="706"/>
                      <a:pt x="487" y="232"/>
                      <a:pt x="1205" y="39"/>
                    </a:cubicBezTo>
                    <a:cubicBezTo>
                      <a:pt x="1243" y="27"/>
                      <a:pt x="1282" y="14"/>
                      <a:pt x="1308" y="1"/>
                    </a:cubicBez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5" name="Google Shape;65;p2"/>
          <p:cNvGrpSpPr/>
          <p:nvPr/>
        </p:nvGrpSpPr>
        <p:grpSpPr>
          <a:xfrm>
            <a:off x="2074449" y="4545586"/>
            <a:ext cx="734249" cy="494732"/>
            <a:chOff x="897994" y="4240309"/>
            <a:chExt cx="967900" cy="652165"/>
          </a:xfrm>
        </p:grpSpPr>
        <p:sp>
          <p:nvSpPr>
            <p:cNvPr id="66" name="Google Shape;66;p2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615560" y="4150187"/>
            <a:ext cx="401730" cy="504148"/>
            <a:chOff x="-1130414" y="3808634"/>
            <a:chExt cx="529568" cy="664577"/>
          </a:xfrm>
        </p:grpSpPr>
        <p:sp>
          <p:nvSpPr>
            <p:cNvPr id="72" name="Google Shape;72;p2"/>
            <p:cNvSpPr/>
            <p:nvPr/>
          </p:nvSpPr>
          <p:spPr>
            <a:xfrm>
              <a:off x="-891751" y="3820984"/>
              <a:ext cx="290905" cy="163654"/>
            </a:xfrm>
            <a:custGeom>
              <a:rect b="b" l="l" r="r" t="t"/>
              <a:pathLst>
                <a:path extrusionOk="0" h="2531" w="4499">
                  <a:moveTo>
                    <a:pt x="3318" y="1"/>
                  </a:moveTo>
                  <a:cubicBezTo>
                    <a:pt x="2767" y="1"/>
                    <a:pt x="2047" y="215"/>
                    <a:pt x="1410" y="591"/>
                  </a:cubicBezTo>
                  <a:cubicBezTo>
                    <a:pt x="449" y="1142"/>
                    <a:pt x="0" y="1885"/>
                    <a:pt x="334" y="2269"/>
                  </a:cubicBezTo>
                  <a:cubicBezTo>
                    <a:pt x="481" y="2444"/>
                    <a:pt x="763" y="2530"/>
                    <a:pt x="1119" y="2530"/>
                  </a:cubicBezTo>
                  <a:cubicBezTo>
                    <a:pt x="1598" y="2530"/>
                    <a:pt x="2211" y="2373"/>
                    <a:pt x="2807" y="2064"/>
                  </a:cubicBezTo>
                  <a:cubicBezTo>
                    <a:pt x="3922" y="1501"/>
                    <a:pt x="4498" y="642"/>
                    <a:pt x="4050" y="219"/>
                  </a:cubicBezTo>
                  <a:cubicBezTo>
                    <a:pt x="3892" y="70"/>
                    <a:pt x="3632" y="1"/>
                    <a:pt x="331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891751" y="3808634"/>
              <a:ext cx="290905" cy="185639"/>
            </a:xfrm>
            <a:custGeom>
              <a:rect b="b" l="l" r="r" t="t"/>
              <a:pathLst>
                <a:path extrusionOk="0" fill="none" h="2871" w="4499">
                  <a:moveTo>
                    <a:pt x="4050" y="410"/>
                  </a:moveTo>
                  <a:cubicBezTo>
                    <a:pt x="4498" y="833"/>
                    <a:pt x="3922" y="1692"/>
                    <a:pt x="2807" y="2255"/>
                  </a:cubicBezTo>
                  <a:cubicBezTo>
                    <a:pt x="1769" y="2794"/>
                    <a:pt x="680" y="2870"/>
                    <a:pt x="334" y="2460"/>
                  </a:cubicBezTo>
                  <a:cubicBezTo>
                    <a:pt x="0" y="2076"/>
                    <a:pt x="449" y="1333"/>
                    <a:pt x="1410" y="782"/>
                  </a:cubicBezTo>
                  <a:cubicBezTo>
                    <a:pt x="2410" y="192"/>
                    <a:pt x="3614" y="0"/>
                    <a:pt x="4050" y="41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711930" y="3863272"/>
              <a:ext cx="29873" cy="10022"/>
            </a:xfrm>
            <a:custGeom>
              <a:rect b="b" l="l" r="r" t="t"/>
              <a:pathLst>
                <a:path extrusionOk="0" fill="none" h="155" w="462">
                  <a:moveTo>
                    <a:pt x="0" y="14"/>
                  </a:moveTo>
                  <a:cubicBezTo>
                    <a:pt x="116" y="1"/>
                    <a:pt x="333" y="1"/>
                    <a:pt x="423" y="91"/>
                  </a:cubicBezTo>
                  <a:cubicBezTo>
                    <a:pt x="436" y="103"/>
                    <a:pt x="449" y="116"/>
                    <a:pt x="462" y="155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813059" y="3880666"/>
              <a:ext cx="48948" cy="37373"/>
            </a:xfrm>
            <a:custGeom>
              <a:rect b="b" l="l" r="r" t="t"/>
              <a:pathLst>
                <a:path extrusionOk="0" fill="none" h="578" w="757">
                  <a:moveTo>
                    <a:pt x="1" y="578"/>
                  </a:moveTo>
                  <a:cubicBezTo>
                    <a:pt x="103" y="424"/>
                    <a:pt x="308" y="244"/>
                    <a:pt x="565" y="103"/>
                  </a:cubicBezTo>
                  <a:cubicBezTo>
                    <a:pt x="629" y="65"/>
                    <a:pt x="693" y="27"/>
                    <a:pt x="757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1130414" y="3927092"/>
              <a:ext cx="258640" cy="546118"/>
            </a:xfrm>
            <a:custGeom>
              <a:rect b="b" l="l" r="r" t="t"/>
              <a:pathLst>
                <a:path extrusionOk="0" fill="none" h="8446" w="4000">
                  <a:moveTo>
                    <a:pt x="3999" y="1"/>
                  </a:moveTo>
                  <a:lnTo>
                    <a:pt x="1" y="8445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2"/>
          <p:cNvGrpSpPr/>
          <p:nvPr/>
        </p:nvGrpSpPr>
        <p:grpSpPr>
          <a:xfrm>
            <a:off x="1667179" y="4104275"/>
            <a:ext cx="1039689" cy="441316"/>
            <a:chOff x="255848" y="3748111"/>
            <a:chExt cx="1370536" cy="581751"/>
          </a:xfrm>
        </p:grpSpPr>
        <p:sp>
          <p:nvSpPr>
            <p:cNvPr id="78" name="Google Shape;78;p2"/>
            <p:cNvSpPr/>
            <p:nvPr/>
          </p:nvSpPr>
          <p:spPr>
            <a:xfrm>
              <a:off x="255848" y="4064949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42041" y="4115190"/>
              <a:ext cx="52245" cy="2522"/>
            </a:xfrm>
            <a:custGeom>
              <a:rect b="b" l="l" r="r" t="t"/>
              <a:pathLst>
                <a:path extrusionOk="0" fill="none" h="39" w="808">
                  <a:moveTo>
                    <a:pt x="0" y="39"/>
                  </a:moveTo>
                  <a:cubicBezTo>
                    <a:pt x="103" y="13"/>
                    <a:pt x="231" y="0"/>
                    <a:pt x="372" y="0"/>
                  </a:cubicBezTo>
                  <a:cubicBezTo>
                    <a:pt x="526" y="0"/>
                    <a:pt x="667" y="13"/>
                    <a:pt x="808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970932" y="4222915"/>
              <a:ext cx="50629" cy="2522"/>
            </a:xfrm>
            <a:custGeom>
              <a:rect b="b" l="l" r="r" t="t"/>
              <a:pathLst>
                <a:path extrusionOk="0" fill="none" h="39" w="783">
                  <a:moveTo>
                    <a:pt x="0" y="39"/>
                  </a:moveTo>
                  <a:cubicBezTo>
                    <a:pt x="103" y="13"/>
                    <a:pt x="218" y="0"/>
                    <a:pt x="346" y="0"/>
                  </a:cubicBezTo>
                  <a:cubicBezTo>
                    <a:pt x="500" y="0"/>
                    <a:pt x="641" y="13"/>
                    <a:pt x="782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2"/>
          <p:cNvGrpSpPr/>
          <p:nvPr/>
        </p:nvGrpSpPr>
        <p:grpSpPr>
          <a:xfrm>
            <a:off x="2761522" y="4673765"/>
            <a:ext cx="1205629" cy="587146"/>
            <a:chOff x="1698430" y="4498823"/>
            <a:chExt cx="1589281" cy="773986"/>
          </a:xfrm>
        </p:grpSpPr>
        <p:sp>
          <p:nvSpPr>
            <p:cNvPr id="87" name="Google Shape;87;p2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" name="Google Shape;97;p2"/>
          <p:cNvGrpSpPr/>
          <p:nvPr/>
        </p:nvGrpSpPr>
        <p:grpSpPr>
          <a:xfrm>
            <a:off x="2954752" y="-419280"/>
            <a:ext cx="730857" cy="806876"/>
            <a:chOff x="6799261" y="3792016"/>
            <a:chExt cx="836125" cy="923094"/>
          </a:xfrm>
        </p:grpSpPr>
        <p:sp>
          <p:nvSpPr>
            <p:cNvPr id="98" name="Google Shape;98;p2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6921081" y="4517057"/>
              <a:ext cx="50564" cy="14161"/>
            </a:xfrm>
            <a:custGeom>
              <a:rect b="b" l="l" r="r" t="t"/>
              <a:pathLst>
                <a:path extrusionOk="0" fill="none" h="219" w="782">
                  <a:moveTo>
                    <a:pt x="0" y="218"/>
                  </a:moveTo>
                  <a:cubicBezTo>
                    <a:pt x="64" y="180"/>
                    <a:pt x="128" y="141"/>
                    <a:pt x="192" y="116"/>
                  </a:cubicBezTo>
                  <a:cubicBezTo>
                    <a:pt x="487" y="0"/>
                    <a:pt x="718" y="39"/>
                    <a:pt x="782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6874655" y="4557664"/>
              <a:ext cx="17458" cy="44809"/>
            </a:xfrm>
            <a:custGeom>
              <a:rect b="b" l="l" r="r" t="t"/>
              <a:pathLst>
                <a:path extrusionOk="0" fill="none" h="693" w="270">
                  <a:moveTo>
                    <a:pt x="77" y="692"/>
                  </a:moveTo>
                  <a:cubicBezTo>
                    <a:pt x="1" y="577"/>
                    <a:pt x="65" y="295"/>
                    <a:pt x="270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496110" y="4539430"/>
              <a:ext cx="54767" cy="14936"/>
            </a:xfrm>
            <a:custGeom>
              <a:rect b="b" l="l" r="r" t="t"/>
              <a:pathLst>
                <a:path extrusionOk="0" fill="none" h="231" w="847">
                  <a:moveTo>
                    <a:pt x="0" y="231"/>
                  </a:moveTo>
                  <a:cubicBezTo>
                    <a:pt x="77" y="193"/>
                    <a:pt x="154" y="154"/>
                    <a:pt x="231" y="116"/>
                  </a:cubicBezTo>
                  <a:cubicBezTo>
                    <a:pt x="539" y="0"/>
                    <a:pt x="769" y="39"/>
                    <a:pt x="846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448067" y="4580037"/>
              <a:ext cx="19075" cy="46426"/>
            </a:xfrm>
            <a:custGeom>
              <a:rect b="b" l="l" r="r" t="t"/>
              <a:pathLst>
                <a:path extrusionOk="0" fill="none" h="718" w="295">
                  <a:moveTo>
                    <a:pt x="77" y="718"/>
                  </a:moveTo>
                  <a:cubicBezTo>
                    <a:pt x="0" y="603"/>
                    <a:pt x="64" y="295"/>
                    <a:pt x="295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4143427" y="4177040"/>
            <a:ext cx="467704" cy="604070"/>
            <a:chOff x="3429335" y="3683515"/>
            <a:chExt cx="616535" cy="796296"/>
          </a:xfrm>
        </p:grpSpPr>
        <p:sp>
          <p:nvSpPr>
            <p:cNvPr id="109" name="Google Shape;109;p2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2"/>
          <p:cNvSpPr/>
          <p:nvPr/>
        </p:nvSpPr>
        <p:spPr>
          <a:xfrm>
            <a:off x="9584669" y="4317891"/>
            <a:ext cx="63707" cy="207566"/>
          </a:xfrm>
          <a:custGeom>
            <a:rect b="b" l="l" r="r" t="t"/>
            <a:pathLst>
              <a:path extrusionOk="0" h="1880" w="577">
                <a:moveTo>
                  <a:pt x="577" y="1880"/>
                </a:moveTo>
                <a:cubicBezTo>
                  <a:pt x="577" y="1880"/>
                  <a:pt x="577" y="1880"/>
                  <a:pt x="577" y="1880"/>
                </a:cubicBezTo>
                <a:cubicBezTo>
                  <a:pt x="577" y="1880"/>
                  <a:pt x="577" y="1880"/>
                  <a:pt x="577" y="1880"/>
                </a:cubicBezTo>
                <a:close/>
                <a:moveTo>
                  <a:pt x="577" y="1880"/>
                </a:moveTo>
                <a:lnTo>
                  <a:pt x="577" y="1880"/>
                </a:lnTo>
                <a:lnTo>
                  <a:pt x="577" y="1880"/>
                </a:lnTo>
                <a:close/>
                <a:moveTo>
                  <a:pt x="552" y="1880"/>
                </a:moveTo>
                <a:lnTo>
                  <a:pt x="552" y="1880"/>
                </a:lnTo>
                <a:lnTo>
                  <a:pt x="552" y="1880"/>
                </a:lnTo>
                <a:close/>
                <a:moveTo>
                  <a:pt x="552" y="1855"/>
                </a:moveTo>
                <a:lnTo>
                  <a:pt x="552" y="1855"/>
                </a:lnTo>
                <a:lnTo>
                  <a:pt x="552" y="1855"/>
                </a:lnTo>
                <a:close/>
                <a:moveTo>
                  <a:pt x="552" y="1855"/>
                </a:moveTo>
                <a:lnTo>
                  <a:pt x="552" y="1855"/>
                </a:lnTo>
                <a:lnTo>
                  <a:pt x="552" y="1855"/>
                </a:lnTo>
                <a:close/>
                <a:moveTo>
                  <a:pt x="552" y="1855"/>
                </a:moveTo>
                <a:cubicBezTo>
                  <a:pt x="552" y="1855"/>
                  <a:pt x="552" y="1855"/>
                  <a:pt x="552" y="1855"/>
                </a:cubicBezTo>
                <a:cubicBezTo>
                  <a:pt x="552" y="1855"/>
                  <a:pt x="552" y="1855"/>
                  <a:pt x="552" y="1855"/>
                </a:cubicBezTo>
                <a:close/>
                <a:moveTo>
                  <a:pt x="527" y="1855"/>
                </a:moveTo>
                <a:lnTo>
                  <a:pt x="527" y="1855"/>
                </a:lnTo>
                <a:lnTo>
                  <a:pt x="527" y="1855"/>
                </a:lnTo>
                <a:close/>
                <a:moveTo>
                  <a:pt x="527" y="1830"/>
                </a:moveTo>
                <a:lnTo>
                  <a:pt x="527" y="1830"/>
                </a:lnTo>
                <a:cubicBezTo>
                  <a:pt x="527" y="1830"/>
                  <a:pt x="527" y="1830"/>
                  <a:pt x="527" y="1830"/>
                </a:cubicBezTo>
                <a:close/>
                <a:moveTo>
                  <a:pt x="527" y="1830"/>
                </a:moveTo>
                <a:lnTo>
                  <a:pt x="527" y="1830"/>
                </a:lnTo>
                <a:lnTo>
                  <a:pt x="527" y="1830"/>
                </a:lnTo>
                <a:close/>
                <a:moveTo>
                  <a:pt x="527" y="1830"/>
                </a:moveTo>
                <a:cubicBezTo>
                  <a:pt x="527" y="1830"/>
                  <a:pt x="527" y="1830"/>
                  <a:pt x="527" y="1830"/>
                </a:cubicBezTo>
                <a:cubicBezTo>
                  <a:pt x="527" y="1830"/>
                  <a:pt x="527" y="1830"/>
                  <a:pt x="527" y="1830"/>
                </a:cubicBezTo>
                <a:close/>
                <a:moveTo>
                  <a:pt x="527" y="1830"/>
                </a:moveTo>
                <a:cubicBezTo>
                  <a:pt x="527" y="1830"/>
                  <a:pt x="527" y="1830"/>
                  <a:pt x="527" y="1830"/>
                </a:cubicBezTo>
                <a:cubicBezTo>
                  <a:pt x="527" y="1830"/>
                  <a:pt x="527" y="1830"/>
                  <a:pt x="527" y="1830"/>
                </a:cubicBezTo>
                <a:close/>
                <a:moveTo>
                  <a:pt x="501" y="1830"/>
                </a:moveTo>
                <a:lnTo>
                  <a:pt x="501" y="1805"/>
                </a:lnTo>
                <a:lnTo>
                  <a:pt x="501" y="1830"/>
                </a:lnTo>
                <a:close/>
                <a:moveTo>
                  <a:pt x="501" y="1805"/>
                </a:moveTo>
                <a:cubicBezTo>
                  <a:pt x="501" y="1805"/>
                  <a:pt x="501" y="1805"/>
                  <a:pt x="501" y="1805"/>
                </a:cubicBezTo>
                <a:cubicBezTo>
                  <a:pt x="501" y="1805"/>
                  <a:pt x="501" y="1805"/>
                  <a:pt x="501" y="1805"/>
                </a:cubicBezTo>
                <a:close/>
                <a:moveTo>
                  <a:pt x="501" y="1805"/>
                </a:moveTo>
                <a:lnTo>
                  <a:pt x="501" y="1805"/>
                </a:lnTo>
                <a:lnTo>
                  <a:pt x="501" y="1805"/>
                </a:lnTo>
                <a:close/>
                <a:moveTo>
                  <a:pt x="501" y="1805"/>
                </a:moveTo>
                <a:lnTo>
                  <a:pt x="501" y="1805"/>
                </a:lnTo>
                <a:lnTo>
                  <a:pt x="501" y="1805"/>
                </a:lnTo>
                <a:close/>
                <a:moveTo>
                  <a:pt x="476" y="1805"/>
                </a:moveTo>
                <a:lnTo>
                  <a:pt x="476" y="1805"/>
                </a:lnTo>
                <a:lnTo>
                  <a:pt x="476" y="1805"/>
                </a:lnTo>
                <a:close/>
                <a:moveTo>
                  <a:pt x="476" y="1780"/>
                </a:moveTo>
                <a:lnTo>
                  <a:pt x="476" y="1780"/>
                </a:lnTo>
                <a:lnTo>
                  <a:pt x="476" y="1780"/>
                </a:lnTo>
                <a:close/>
                <a:moveTo>
                  <a:pt x="476" y="1780"/>
                </a:moveTo>
                <a:cubicBezTo>
                  <a:pt x="476" y="1780"/>
                  <a:pt x="476" y="1780"/>
                  <a:pt x="476" y="1780"/>
                </a:cubicBezTo>
                <a:cubicBezTo>
                  <a:pt x="476" y="1780"/>
                  <a:pt x="476" y="1780"/>
                  <a:pt x="476" y="1780"/>
                </a:cubicBezTo>
                <a:close/>
                <a:moveTo>
                  <a:pt x="476" y="1780"/>
                </a:moveTo>
                <a:cubicBezTo>
                  <a:pt x="476" y="1780"/>
                  <a:pt x="476" y="1780"/>
                  <a:pt x="476" y="1780"/>
                </a:cubicBezTo>
                <a:cubicBezTo>
                  <a:pt x="476" y="1780"/>
                  <a:pt x="476" y="1780"/>
                  <a:pt x="476" y="1780"/>
                </a:cubicBezTo>
                <a:close/>
                <a:moveTo>
                  <a:pt x="476" y="1780"/>
                </a:moveTo>
                <a:cubicBezTo>
                  <a:pt x="476" y="1780"/>
                  <a:pt x="476" y="1780"/>
                  <a:pt x="476" y="1780"/>
                </a:cubicBezTo>
                <a:lnTo>
                  <a:pt x="476" y="1780"/>
                </a:lnTo>
                <a:close/>
                <a:moveTo>
                  <a:pt x="451" y="1780"/>
                </a:moveTo>
                <a:cubicBezTo>
                  <a:pt x="451" y="1754"/>
                  <a:pt x="451" y="1754"/>
                  <a:pt x="451" y="1754"/>
                </a:cubicBezTo>
                <a:cubicBezTo>
                  <a:pt x="451" y="1754"/>
                  <a:pt x="451" y="1754"/>
                  <a:pt x="451" y="1780"/>
                </a:cubicBezTo>
                <a:close/>
                <a:moveTo>
                  <a:pt x="451" y="1754"/>
                </a:moveTo>
                <a:cubicBezTo>
                  <a:pt x="451" y="1754"/>
                  <a:pt x="451" y="1754"/>
                  <a:pt x="451" y="1754"/>
                </a:cubicBezTo>
                <a:cubicBezTo>
                  <a:pt x="451" y="1754"/>
                  <a:pt x="451" y="1754"/>
                  <a:pt x="451" y="1754"/>
                </a:cubicBezTo>
                <a:close/>
                <a:moveTo>
                  <a:pt x="451" y="1754"/>
                </a:moveTo>
                <a:cubicBezTo>
                  <a:pt x="451" y="1754"/>
                  <a:pt x="451" y="1754"/>
                  <a:pt x="451" y="1754"/>
                </a:cubicBezTo>
                <a:cubicBezTo>
                  <a:pt x="451" y="1754"/>
                  <a:pt x="451" y="1754"/>
                  <a:pt x="451" y="1754"/>
                </a:cubicBezTo>
                <a:close/>
                <a:moveTo>
                  <a:pt x="451" y="1754"/>
                </a:moveTo>
                <a:lnTo>
                  <a:pt x="451" y="1754"/>
                </a:lnTo>
                <a:cubicBezTo>
                  <a:pt x="451" y="1754"/>
                  <a:pt x="451" y="1754"/>
                  <a:pt x="451" y="1754"/>
                </a:cubicBezTo>
                <a:close/>
                <a:moveTo>
                  <a:pt x="451" y="1754"/>
                </a:moveTo>
                <a:cubicBezTo>
                  <a:pt x="451" y="1754"/>
                  <a:pt x="426" y="1754"/>
                  <a:pt x="426" y="1754"/>
                </a:cubicBezTo>
                <a:cubicBezTo>
                  <a:pt x="426" y="1754"/>
                  <a:pt x="451" y="1754"/>
                  <a:pt x="451" y="1754"/>
                </a:cubicBezTo>
                <a:close/>
                <a:moveTo>
                  <a:pt x="426" y="1729"/>
                </a:moveTo>
                <a:lnTo>
                  <a:pt x="426" y="1729"/>
                </a:lnTo>
                <a:cubicBezTo>
                  <a:pt x="426" y="1729"/>
                  <a:pt x="426" y="1729"/>
                  <a:pt x="426" y="1729"/>
                </a:cubicBezTo>
                <a:close/>
                <a:moveTo>
                  <a:pt x="426" y="1729"/>
                </a:moveTo>
                <a:lnTo>
                  <a:pt x="426" y="1729"/>
                </a:lnTo>
                <a:lnTo>
                  <a:pt x="426" y="1729"/>
                </a:lnTo>
                <a:close/>
                <a:moveTo>
                  <a:pt x="426" y="1729"/>
                </a:moveTo>
                <a:cubicBezTo>
                  <a:pt x="426" y="1729"/>
                  <a:pt x="426" y="1729"/>
                  <a:pt x="426" y="1729"/>
                </a:cubicBezTo>
                <a:cubicBezTo>
                  <a:pt x="426" y="1729"/>
                  <a:pt x="426" y="1729"/>
                  <a:pt x="426" y="1729"/>
                </a:cubicBezTo>
                <a:close/>
                <a:moveTo>
                  <a:pt x="426" y="1729"/>
                </a:moveTo>
                <a:cubicBezTo>
                  <a:pt x="426" y="1729"/>
                  <a:pt x="426" y="1729"/>
                  <a:pt x="426" y="1729"/>
                </a:cubicBezTo>
                <a:cubicBezTo>
                  <a:pt x="426" y="1729"/>
                  <a:pt x="426" y="1729"/>
                  <a:pt x="426" y="1729"/>
                </a:cubicBezTo>
                <a:close/>
                <a:moveTo>
                  <a:pt x="401" y="1704"/>
                </a:moveTo>
                <a:lnTo>
                  <a:pt x="401" y="1704"/>
                </a:lnTo>
                <a:lnTo>
                  <a:pt x="401" y="1704"/>
                </a:lnTo>
                <a:close/>
                <a:moveTo>
                  <a:pt x="401" y="1704"/>
                </a:moveTo>
                <a:cubicBezTo>
                  <a:pt x="401" y="1704"/>
                  <a:pt x="401" y="1704"/>
                  <a:pt x="401" y="1704"/>
                </a:cubicBezTo>
                <a:cubicBezTo>
                  <a:pt x="401" y="1704"/>
                  <a:pt x="401" y="1704"/>
                  <a:pt x="401" y="1704"/>
                </a:cubicBezTo>
                <a:close/>
                <a:moveTo>
                  <a:pt x="401" y="1704"/>
                </a:moveTo>
                <a:cubicBezTo>
                  <a:pt x="401" y="1704"/>
                  <a:pt x="401" y="1704"/>
                  <a:pt x="401" y="1704"/>
                </a:cubicBezTo>
                <a:cubicBezTo>
                  <a:pt x="401" y="1704"/>
                  <a:pt x="401" y="1704"/>
                  <a:pt x="401" y="1704"/>
                </a:cubicBezTo>
                <a:close/>
                <a:moveTo>
                  <a:pt x="401" y="1704"/>
                </a:moveTo>
                <a:cubicBezTo>
                  <a:pt x="401" y="1704"/>
                  <a:pt x="401" y="1704"/>
                  <a:pt x="401" y="1704"/>
                </a:cubicBezTo>
                <a:cubicBezTo>
                  <a:pt x="401" y="1704"/>
                  <a:pt x="401" y="1704"/>
                  <a:pt x="401" y="1704"/>
                </a:cubicBezTo>
                <a:close/>
                <a:moveTo>
                  <a:pt x="376" y="1679"/>
                </a:moveTo>
                <a:lnTo>
                  <a:pt x="376" y="1679"/>
                </a:lnTo>
                <a:lnTo>
                  <a:pt x="376" y="1679"/>
                </a:lnTo>
                <a:close/>
                <a:moveTo>
                  <a:pt x="376" y="1679"/>
                </a:moveTo>
                <a:cubicBezTo>
                  <a:pt x="376" y="1679"/>
                  <a:pt x="376" y="1679"/>
                  <a:pt x="376" y="1679"/>
                </a:cubicBezTo>
                <a:cubicBezTo>
                  <a:pt x="376" y="1679"/>
                  <a:pt x="376" y="1679"/>
                  <a:pt x="376" y="1679"/>
                </a:cubicBezTo>
                <a:close/>
                <a:moveTo>
                  <a:pt x="0" y="201"/>
                </a:moveTo>
                <a:cubicBezTo>
                  <a:pt x="0" y="201"/>
                  <a:pt x="0" y="201"/>
                  <a:pt x="0" y="201"/>
                </a:cubicBezTo>
                <a:cubicBezTo>
                  <a:pt x="0" y="201"/>
                  <a:pt x="0" y="201"/>
                  <a:pt x="0" y="201"/>
                </a:cubicBezTo>
                <a:close/>
                <a:moveTo>
                  <a:pt x="0" y="201"/>
                </a:moveTo>
                <a:lnTo>
                  <a:pt x="0" y="201"/>
                </a:lnTo>
                <a:lnTo>
                  <a:pt x="0" y="201"/>
                </a:lnTo>
                <a:close/>
                <a:moveTo>
                  <a:pt x="0" y="201"/>
                </a:moveTo>
                <a:lnTo>
                  <a:pt x="0" y="201"/>
                </a:lnTo>
                <a:lnTo>
                  <a:pt x="0" y="201"/>
                </a:lnTo>
                <a:close/>
                <a:moveTo>
                  <a:pt x="0" y="176"/>
                </a:moveTo>
                <a:cubicBezTo>
                  <a:pt x="0" y="176"/>
                  <a:pt x="25" y="176"/>
                  <a:pt x="25" y="176"/>
                </a:cubicBezTo>
                <a:cubicBezTo>
                  <a:pt x="25" y="176"/>
                  <a:pt x="0" y="176"/>
                  <a:pt x="0" y="176"/>
                </a:cubicBezTo>
                <a:close/>
                <a:moveTo>
                  <a:pt x="25" y="176"/>
                </a:moveTo>
                <a:cubicBezTo>
                  <a:pt x="25" y="176"/>
                  <a:pt x="25" y="176"/>
                  <a:pt x="25" y="176"/>
                </a:cubicBezTo>
                <a:cubicBezTo>
                  <a:pt x="25" y="176"/>
                  <a:pt x="25" y="176"/>
                  <a:pt x="25" y="176"/>
                </a:cubicBezTo>
                <a:close/>
                <a:moveTo>
                  <a:pt x="25" y="176"/>
                </a:moveTo>
                <a:cubicBezTo>
                  <a:pt x="25" y="176"/>
                  <a:pt x="25" y="176"/>
                  <a:pt x="25" y="176"/>
                </a:cubicBezTo>
                <a:cubicBezTo>
                  <a:pt x="25" y="176"/>
                  <a:pt x="25" y="176"/>
                  <a:pt x="25" y="176"/>
                </a:cubicBezTo>
                <a:close/>
                <a:moveTo>
                  <a:pt x="25" y="176"/>
                </a:moveTo>
                <a:cubicBezTo>
                  <a:pt x="75" y="125"/>
                  <a:pt x="100" y="50"/>
                  <a:pt x="151" y="25"/>
                </a:cubicBezTo>
                <a:cubicBezTo>
                  <a:pt x="100" y="50"/>
                  <a:pt x="75" y="125"/>
                  <a:pt x="25" y="176"/>
                </a:cubicBezTo>
                <a:close/>
                <a:moveTo>
                  <a:pt x="151" y="25"/>
                </a:moveTo>
                <a:cubicBezTo>
                  <a:pt x="151" y="25"/>
                  <a:pt x="151" y="25"/>
                  <a:pt x="151" y="25"/>
                </a:cubicBezTo>
                <a:cubicBezTo>
                  <a:pt x="151" y="25"/>
                  <a:pt x="151" y="25"/>
                  <a:pt x="151" y="25"/>
                </a:cubicBezTo>
                <a:close/>
                <a:moveTo>
                  <a:pt x="151" y="25"/>
                </a:moveTo>
                <a:cubicBezTo>
                  <a:pt x="151" y="0"/>
                  <a:pt x="151" y="0"/>
                  <a:pt x="176" y="0"/>
                </a:cubicBezTo>
                <a:cubicBezTo>
                  <a:pt x="151" y="0"/>
                  <a:pt x="151" y="0"/>
                  <a:pt x="151" y="25"/>
                </a:cubicBezTo>
                <a:close/>
                <a:moveTo>
                  <a:pt x="176" y="0"/>
                </a:moveTo>
                <a:lnTo>
                  <a:pt x="176" y="0"/>
                </a:lnTo>
                <a:lnTo>
                  <a:pt x="176" y="0"/>
                </a:ln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176" y="0"/>
                  <a:pt x="176" y="0"/>
                  <a:pt x="176" y="0"/>
                </a:cubicBezTo>
                <a:close/>
                <a:moveTo>
                  <a:pt x="176" y="0"/>
                </a:moveTo>
                <a:lnTo>
                  <a:pt x="176" y="0"/>
                </a:lnTo>
                <a:lnTo>
                  <a:pt x="176" y="0"/>
                </a:lnTo>
                <a:close/>
              </a:path>
            </a:pathLst>
          </a:custGeom>
          <a:solidFill>
            <a:srgbClr val="FABD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" name="Google Shape;116;p2"/>
          <p:cNvGrpSpPr/>
          <p:nvPr/>
        </p:nvGrpSpPr>
        <p:grpSpPr>
          <a:xfrm rot="-3469350">
            <a:off x="6982332" y="4281099"/>
            <a:ext cx="734271" cy="494747"/>
            <a:chOff x="897994" y="4240309"/>
            <a:chExt cx="967900" cy="652165"/>
          </a:xfrm>
        </p:grpSpPr>
        <p:sp>
          <p:nvSpPr>
            <p:cNvPr id="117" name="Google Shape;117;p2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8440002" y="4651461"/>
            <a:ext cx="1205629" cy="587146"/>
            <a:chOff x="1698430" y="4498823"/>
            <a:chExt cx="1589281" cy="773986"/>
          </a:xfrm>
        </p:grpSpPr>
        <p:sp>
          <p:nvSpPr>
            <p:cNvPr id="123" name="Google Shape;123;p2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2"/>
          <p:cNvSpPr/>
          <p:nvPr/>
        </p:nvSpPr>
        <p:spPr>
          <a:xfrm>
            <a:off x="5448980" y="-76209"/>
            <a:ext cx="405608" cy="447655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"/>
          <p:cNvSpPr txBox="1"/>
          <p:nvPr>
            <p:ph type="ctrTitle"/>
          </p:nvPr>
        </p:nvSpPr>
        <p:spPr>
          <a:xfrm>
            <a:off x="2307575" y="1294719"/>
            <a:ext cx="4528800" cy="22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35" name="Google Shape;135;p2"/>
          <p:cNvSpPr txBox="1"/>
          <p:nvPr>
            <p:ph idx="1" type="subTitle"/>
          </p:nvPr>
        </p:nvSpPr>
        <p:spPr>
          <a:xfrm>
            <a:off x="2307625" y="3372981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/>
          <p:nvPr/>
        </p:nvSpPr>
        <p:spPr>
          <a:xfrm>
            <a:off x="4765258" y="-132000"/>
            <a:ext cx="4491750" cy="3643383"/>
          </a:xfrm>
          <a:custGeom>
            <a:rect b="b" l="l" r="r" t="t"/>
            <a:pathLst>
              <a:path extrusionOk="0" h="9792" w="12072">
                <a:moveTo>
                  <a:pt x="5700" y="0"/>
                </a:moveTo>
                <a:cubicBezTo>
                  <a:pt x="5260" y="0"/>
                  <a:pt x="4816" y="53"/>
                  <a:pt x="4385" y="147"/>
                </a:cubicBezTo>
                <a:cubicBezTo>
                  <a:pt x="3885" y="261"/>
                  <a:pt x="3385" y="443"/>
                  <a:pt x="2953" y="671"/>
                </a:cubicBezTo>
                <a:cubicBezTo>
                  <a:pt x="1656" y="1330"/>
                  <a:pt x="428" y="2922"/>
                  <a:pt x="269" y="4400"/>
                </a:cubicBezTo>
                <a:cubicBezTo>
                  <a:pt x="1" y="6864"/>
                  <a:pt x="1916" y="9791"/>
                  <a:pt x="4560" y="9791"/>
                </a:cubicBezTo>
                <a:cubicBezTo>
                  <a:pt x="4600" y="9791"/>
                  <a:pt x="4640" y="9791"/>
                  <a:pt x="4681" y="9789"/>
                </a:cubicBezTo>
                <a:cubicBezTo>
                  <a:pt x="7660" y="9698"/>
                  <a:pt x="12071" y="6583"/>
                  <a:pt x="10366" y="3308"/>
                </a:cubicBezTo>
                <a:cubicBezTo>
                  <a:pt x="9775" y="2149"/>
                  <a:pt x="8910" y="1057"/>
                  <a:pt x="7751" y="466"/>
                </a:cubicBezTo>
                <a:cubicBezTo>
                  <a:pt x="7129" y="141"/>
                  <a:pt x="6420" y="0"/>
                  <a:pt x="57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 flipH="1" rot="10800000">
            <a:off x="-2269378" y="425946"/>
            <a:ext cx="9647850" cy="4716279"/>
          </a:xfrm>
          <a:custGeom>
            <a:rect b="b" l="l" r="r" t="t"/>
            <a:pathLst>
              <a:path extrusionOk="0" h="69329" w="141828">
                <a:moveTo>
                  <a:pt x="1" y="0"/>
                </a:moveTo>
                <a:cubicBezTo>
                  <a:pt x="1126" y="1003"/>
                  <a:pt x="2189" y="2067"/>
                  <a:pt x="3162" y="3161"/>
                </a:cubicBezTo>
                <a:cubicBezTo>
                  <a:pt x="11308" y="12341"/>
                  <a:pt x="15685" y="24134"/>
                  <a:pt x="21612" y="34894"/>
                </a:cubicBezTo>
                <a:cubicBezTo>
                  <a:pt x="24257" y="39636"/>
                  <a:pt x="27296" y="44256"/>
                  <a:pt x="30761" y="48481"/>
                </a:cubicBezTo>
                <a:cubicBezTo>
                  <a:pt x="37661" y="56931"/>
                  <a:pt x="46233" y="63892"/>
                  <a:pt x="56507" y="67326"/>
                </a:cubicBezTo>
                <a:cubicBezTo>
                  <a:pt x="60500" y="68665"/>
                  <a:pt x="64765" y="69329"/>
                  <a:pt x="69028" y="69329"/>
                </a:cubicBezTo>
                <a:cubicBezTo>
                  <a:pt x="81217" y="69329"/>
                  <a:pt x="93395" y="63906"/>
                  <a:pt x="99182" y="53344"/>
                </a:cubicBezTo>
                <a:cubicBezTo>
                  <a:pt x="102951" y="46475"/>
                  <a:pt x="103711" y="38420"/>
                  <a:pt x="105383" y="30760"/>
                </a:cubicBezTo>
                <a:cubicBezTo>
                  <a:pt x="107055" y="23101"/>
                  <a:pt x="110125" y="15076"/>
                  <a:pt x="116781" y="10912"/>
                </a:cubicBezTo>
                <a:cubicBezTo>
                  <a:pt x="121827" y="7751"/>
                  <a:pt x="128088" y="7356"/>
                  <a:pt x="133620" y="5198"/>
                </a:cubicBezTo>
                <a:cubicBezTo>
                  <a:pt x="136690" y="4012"/>
                  <a:pt x="139456" y="2219"/>
                  <a:pt x="1418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3"/>
          <p:cNvGrpSpPr/>
          <p:nvPr/>
        </p:nvGrpSpPr>
        <p:grpSpPr>
          <a:xfrm rot="564120">
            <a:off x="-799513" y="-1536955"/>
            <a:ext cx="3617639" cy="2877884"/>
            <a:chOff x="-1221177" y="-856963"/>
            <a:chExt cx="3089277" cy="2457565"/>
          </a:xfrm>
        </p:grpSpPr>
        <p:grpSp>
          <p:nvGrpSpPr>
            <p:cNvPr id="140" name="Google Shape;140;p3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141" name="Google Shape;141;p3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" name="Google Shape;146;p3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147" name="Google Shape;147;p3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0" name="Google Shape;150;p3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151" name="Google Shape;151;p3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4" name="Google Shape;154;p3"/>
          <p:cNvGrpSpPr/>
          <p:nvPr/>
        </p:nvGrpSpPr>
        <p:grpSpPr>
          <a:xfrm rot="-651153">
            <a:off x="-404508" y="3008158"/>
            <a:ext cx="12676262" cy="3510949"/>
            <a:chOff x="-721976" y="-2758542"/>
            <a:chExt cx="9608356" cy="2661230"/>
          </a:xfrm>
        </p:grpSpPr>
        <p:grpSp>
          <p:nvGrpSpPr>
            <p:cNvPr id="155" name="Google Shape;155;p3"/>
            <p:cNvGrpSpPr/>
            <p:nvPr/>
          </p:nvGrpSpPr>
          <p:grpSpPr>
            <a:xfrm>
              <a:off x="-721976" y="-2758542"/>
              <a:ext cx="9608356" cy="2661230"/>
              <a:chOff x="3132300" y="-1689000"/>
              <a:chExt cx="5193425" cy="1438425"/>
            </a:xfrm>
          </p:grpSpPr>
          <p:sp>
            <p:nvSpPr>
              <p:cNvPr id="156" name="Google Shape;156;p3"/>
              <p:cNvSpPr/>
              <p:nvPr/>
            </p:nvSpPr>
            <p:spPr>
              <a:xfrm>
                <a:off x="3132300" y="-1689000"/>
                <a:ext cx="5182850" cy="1082200"/>
              </a:xfrm>
              <a:custGeom>
                <a:rect b="b" l="l" r="r" t="t"/>
                <a:pathLst>
                  <a:path extrusionOk="0" fill="none" h="43288" w="207314">
                    <a:moveTo>
                      <a:pt x="207313" y="5562"/>
                    </a:moveTo>
                    <a:cubicBezTo>
                      <a:pt x="190296" y="20721"/>
                      <a:pt x="172432" y="32497"/>
                      <a:pt x="146663" y="20183"/>
                    </a:cubicBezTo>
                    <a:cubicBezTo>
                      <a:pt x="112486" y="3857"/>
                      <a:pt x="64547" y="43287"/>
                      <a:pt x="27783" y="12943"/>
                    </a:cubicBezTo>
                    <a:cubicBezTo>
                      <a:pt x="19018" y="5703"/>
                      <a:pt x="10009" y="0"/>
                      <a:pt x="1" y="428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3136475" y="-1588425"/>
                <a:ext cx="5181225" cy="1078050"/>
              </a:xfrm>
              <a:custGeom>
                <a:rect b="b" l="l" r="r" t="t"/>
                <a:pathLst>
                  <a:path extrusionOk="0" fill="none" h="43122" w="207249">
                    <a:moveTo>
                      <a:pt x="207249" y="8433"/>
                    </a:moveTo>
                    <a:cubicBezTo>
                      <a:pt x="186976" y="25143"/>
                      <a:pt x="168062" y="31037"/>
                      <a:pt x="146150" y="20312"/>
                    </a:cubicBezTo>
                    <a:cubicBezTo>
                      <a:pt x="112281" y="3730"/>
                      <a:pt x="65136" y="43121"/>
                      <a:pt x="28064" y="12572"/>
                    </a:cubicBezTo>
                    <a:cubicBezTo>
                      <a:pt x="19286" y="5332"/>
                      <a:pt x="9714" y="1"/>
                      <a:pt x="0" y="414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>
                <a:off x="3140325" y="-1491675"/>
                <a:ext cx="5180275" cy="1073875"/>
              </a:xfrm>
              <a:custGeom>
                <a:rect b="b" l="l" r="r" t="t"/>
                <a:pathLst>
                  <a:path extrusionOk="0" fill="none" h="42955" w="207211">
                    <a:moveTo>
                      <a:pt x="207210" y="11303"/>
                    </a:moveTo>
                    <a:cubicBezTo>
                      <a:pt x="183670" y="29564"/>
                      <a:pt x="163731" y="29525"/>
                      <a:pt x="145650" y="20440"/>
                    </a:cubicBezTo>
                    <a:cubicBezTo>
                      <a:pt x="112101" y="3563"/>
                      <a:pt x="65738" y="42955"/>
                      <a:pt x="28359" y="12200"/>
                    </a:cubicBezTo>
                    <a:cubicBezTo>
                      <a:pt x="19581" y="4960"/>
                      <a:pt x="9432" y="1"/>
                      <a:pt x="0" y="399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3144475" y="-1400675"/>
                <a:ext cx="5178675" cy="1069700"/>
              </a:xfrm>
              <a:custGeom>
                <a:rect b="b" l="l" r="r" t="t"/>
                <a:pathLst>
                  <a:path extrusionOk="0" fill="none" h="42788" w="207147">
                    <a:moveTo>
                      <a:pt x="207147" y="14173"/>
                    </a:moveTo>
                    <a:cubicBezTo>
                      <a:pt x="180365" y="33984"/>
                      <a:pt x="159413" y="27974"/>
                      <a:pt x="145150" y="20567"/>
                    </a:cubicBezTo>
                    <a:cubicBezTo>
                      <a:pt x="111935" y="3319"/>
                      <a:pt x="66341" y="42787"/>
                      <a:pt x="28654" y="11828"/>
                    </a:cubicBezTo>
                    <a:cubicBezTo>
                      <a:pt x="19863" y="4600"/>
                      <a:pt x="9150" y="0"/>
                      <a:pt x="1" y="387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3"/>
              <p:cNvSpPr/>
              <p:nvPr/>
            </p:nvSpPr>
            <p:spPr>
              <a:xfrm>
                <a:off x="3148325" y="-1316100"/>
                <a:ext cx="5177400" cy="1065525"/>
              </a:xfrm>
              <a:custGeom>
                <a:rect b="b" l="l" r="r" t="t"/>
                <a:pathLst>
                  <a:path extrusionOk="0" fill="none" h="42621" w="207096">
                    <a:moveTo>
                      <a:pt x="207095" y="17056"/>
                    </a:moveTo>
                    <a:cubicBezTo>
                      <a:pt x="177058" y="38405"/>
                      <a:pt x="155133" y="26385"/>
                      <a:pt x="144650" y="20695"/>
                    </a:cubicBezTo>
                    <a:cubicBezTo>
                      <a:pt x="111884" y="2922"/>
                      <a:pt x="66943" y="42621"/>
                      <a:pt x="28948" y="11456"/>
                    </a:cubicBezTo>
                    <a:cubicBezTo>
                      <a:pt x="20145" y="4242"/>
                      <a:pt x="8868" y="0"/>
                      <a:pt x="1" y="37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3"/>
              <p:cNvSpPr/>
              <p:nvPr/>
            </p:nvSpPr>
            <p:spPr>
              <a:xfrm>
                <a:off x="5626650" y="-1213600"/>
                <a:ext cx="40075" cy="376450"/>
              </a:xfrm>
              <a:custGeom>
                <a:rect b="b" l="l" r="r" t="t"/>
                <a:pathLst>
                  <a:path extrusionOk="0" fill="none" h="15058" w="1603">
                    <a:moveTo>
                      <a:pt x="1602" y="1"/>
                    </a:moveTo>
                    <a:lnTo>
                      <a:pt x="0" y="15058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>
                <a:off x="4064875" y="-1176425"/>
                <a:ext cx="88125" cy="285775"/>
              </a:xfrm>
              <a:custGeom>
                <a:rect b="b" l="l" r="r" t="t"/>
                <a:pathLst>
                  <a:path extrusionOk="0" fill="none" h="11431" w="3525">
                    <a:moveTo>
                      <a:pt x="3525" y="0"/>
                    </a:moveTo>
                    <a:lnTo>
                      <a:pt x="1" y="11431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3"/>
            <p:cNvGrpSpPr/>
            <p:nvPr/>
          </p:nvGrpSpPr>
          <p:grpSpPr>
            <a:xfrm>
              <a:off x="497816" y="-1938858"/>
              <a:ext cx="329549" cy="510951"/>
              <a:chOff x="497816" y="-1938858"/>
              <a:chExt cx="329549" cy="510951"/>
            </a:xfrm>
          </p:grpSpPr>
          <p:sp>
            <p:nvSpPr>
              <p:cNvPr id="164" name="Google Shape;164;p3"/>
              <p:cNvSpPr/>
              <p:nvPr/>
            </p:nvSpPr>
            <p:spPr>
              <a:xfrm>
                <a:off x="640042" y="-1938858"/>
                <a:ext cx="187276" cy="147499"/>
              </a:xfrm>
              <a:custGeom>
                <a:rect b="b" l="l" r="r" t="t"/>
                <a:pathLst>
                  <a:path extrusionOk="0" h="3189" w="4049">
                    <a:moveTo>
                      <a:pt x="1897" y="0"/>
                    </a:moveTo>
                    <a:cubicBezTo>
                      <a:pt x="821" y="0"/>
                      <a:pt x="0" y="667"/>
                      <a:pt x="13" y="1500"/>
                    </a:cubicBezTo>
                    <a:cubicBezTo>
                      <a:pt x="39" y="2333"/>
                      <a:pt x="872" y="3089"/>
                      <a:pt x="1948" y="3178"/>
                    </a:cubicBezTo>
                    <a:cubicBezTo>
                      <a:pt x="2027" y="3185"/>
                      <a:pt x="2106" y="3189"/>
                      <a:pt x="2183" y="3189"/>
                    </a:cubicBezTo>
                    <a:cubicBezTo>
                      <a:pt x="3217" y="3189"/>
                      <a:pt x="4049" y="2563"/>
                      <a:pt x="4037" y="1705"/>
                    </a:cubicBezTo>
                    <a:cubicBezTo>
                      <a:pt x="4024" y="769"/>
                      <a:pt x="3038" y="13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>
                <a:off x="640042" y="-1938858"/>
                <a:ext cx="187323" cy="151754"/>
              </a:xfrm>
              <a:custGeom>
                <a:rect b="b" l="l" r="r" t="t"/>
                <a:pathLst>
                  <a:path extrusionOk="0" fill="none" h="3281" w="4050">
                    <a:moveTo>
                      <a:pt x="4037" y="1705"/>
                    </a:moveTo>
                    <a:cubicBezTo>
                      <a:pt x="4050" y="2627"/>
                      <a:pt x="3089" y="3281"/>
                      <a:pt x="1948" y="3178"/>
                    </a:cubicBezTo>
                    <a:cubicBezTo>
                      <a:pt x="872" y="3089"/>
                      <a:pt x="39" y="2333"/>
                      <a:pt x="13" y="1500"/>
                    </a:cubicBezTo>
                    <a:cubicBezTo>
                      <a:pt x="0" y="667"/>
                      <a:pt x="821" y="0"/>
                      <a:pt x="1897" y="0"/>
                    </a:cubicBezTo>
                    <a:cubicBezTo>
                      <a:pt x="3038" y="13"/>
                      <a:pt x="4024" y="769"/>
                      <a:pt x="4037" y="17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>
                <a:off x="497816" y="-1885528"/>
                <a:ext cx="145233" cy="457622"/>
              </a:xfrm>
              <a:custGeom>
                <a:rect b="b" l="l" r="r" t="t"/>
                <a:pathLst>
                  <a:path extrusionOk="0" fill="none" h="9894" w="3140">
                    <a:moveTo>
                      <a:pt x="3140" y="1"/>
                    </a:moveTo>
                    <a:lnTo>
                      <a:pt x="0" y="9893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" name="Google Shape;167;p3"/>
            <p:cNvGrpSpPr/>
            <p:nvPr/>
          </p:nvGrpSpPr>
          <p:grpSpPr>
            <a:xfrm>
              <a:off x="2699659" y="-2497773"/>
              <a:ext cx="328439" cy="478945"/>
              <a:chOff x="2699659" y="-2497773"/>
              <a:chExt cx="328439" cy="478945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2726346" y="-2146948"/>
                <a:ext cx="128073" cy="120488"/>
              </a:xfrm>
              <a:custGeom>
                <a:rect b="b" l="l" r="r" t="t"/>
                <a:pathLst>
                  <a:path extrusionOk="0" h="2605" w="2769">
                    <a:moveTo>
                      <a:pt x="1673" y="0"/>
                    </a:moveTo>
                    <a:cubicBezTo>
                      <a:pt x="1186" y="0"/>
                      <a:pt x="661" y="334"/>
                      <a:pt x="359" y="860"/>
                    </a:cubicBezTo>
                    <a:cubicBezTo>
                      <a:pt x="0" y="1514"/>
                      <a:pt x="141" y="2244"/>
                      <a:pt x="654" y="2500"/>
                    </a:cubicBezTo>
                    <a:cubicBezTo>
                      <a:pt x="791" y="2571"/>
                      <a:pt x="943" y="2604"/>
                      <a:pt x="1099" y="2604"/>
                    </a:cubicBezTo>
                    <a:cubicBezTo>
                      <a:pt x="1540" y="2604"/>
                      <a:pt x="2020" y="2336"/>
                      <a:pt x="2333" y="1872"/>
                    </a:cubicBezTo>
                    <a:cubicBezTo>
                      <a:pt x="2768" y="1219"/>
                      <a:pt x="2691" y="399"/>
                      <a:pt x="2115" y="104"/>
                    </a:cubicBezTo>
                    <a:cubicBezTo>
                      <a:pt x="1977" y="33"/>
                      <a:pt x="1827" y="0"/>
                      <a:pt x="16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2726346" y="-2155782"/>
                <a:ext cx="128073" cy="136954"/>
              </a:xfrm>
              <a:custGeom>
                <a:rect b="b" l="l" r="r" t="t"/>
                <a:pathLst>
                  <a:path extrusionOk="0" fill="none" h="2961" w="2769">
                    <a:moveTo>
                      <a:pt x="2115" y="295"/>
                    </a:moveTo>
                    <a:cubicBezTo>
                      <a:pt x="2691" y="590"/>
                      <a:pt x="2768" y="1410"/>
                      <a:pt x="2333" y="2063"/>
                    </a:cubicBezTo>
                    <a:cubicBezTo>
                      <a:pt x="1910" y="2691"/>
                      <a:pt x="1179" y="2960"/>
                      <a:pt x="654" y="2691"/>
                    </a:cubicBezTo>
                    <a:cubicBezTo>
                      <a:pt x="141" y="2435"/>
                      <a:pt x="0" y="1705"/>
                      <a:pt x="359" y="1051"/>
                    </a:cubicBezTo>
                    <a:cubicBezTo>
                      <a:pt x="757" y="359"/>
                      <a:pt x="1538" y="0"/>
                      <a:pt x="2115" y="29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3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2699659" y="-2497773"/>
                <a:ext cx="328439" cy="371084"/>
              </a:xfrm>
              <a:custGeom>
                <a:rect b="b" l="l" r="r" t="t"/>
                <a:pathLst>
                  <a:path extrusionOk="0" fill="none" h="8023" w="7101">
                    <a:moveTo>
                      <a:pt x="3038" y="8022"/>
                    </a:moveTo>
                    <a:lnTo>
                      <a:pt x="1" y="0"/>
                    </a:lnTo>
                    <a:cubicBezTo>
                      <a:pt x="1" y="0"/>
                      <a:pt x="7100" y="4870"/>
                      <a:pt x="3281" y="5088"/>
                    </a:cubicBezTo>
                  </a:path>
                </a:pathLst>
              </a:custGeom>
              <a:noFill/>
              <a:ln cap="rnd" cmpd="sng" w="2857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" name="Google Shape;171;p3"/>
            <p:cNvGrpSpPr/>
            <p:nvPr/>
          </p:nvGrpSpPr>
          <p:grpSpPr>
            <a:xfrm>
              <a:off x="4663013" y="-1021947"/>
              <a:ext cx="383814" cy="406051"/>
              <a:chOff x="4663013" y="-1021947"/>
              <a:chExt cx="383814" cy="406051"/>
            </a:xfrm>
          </p:grpSpPr>
          <p:sp>
            <p:nvSpPr>
              <p:cNvPr id="172" name="Google Shape;172;p3"/>
              <p:cNvSpPr/>
              <p:nvPr/>
            </p:nvSpPr>
            <p:spPr>
              <a:xfrm>
                <a:off x="4663013" y="-723063"/>
                <a:ext cx="142319" cy="102449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4677501" y="-729770"/>
                <a:ext cx="142319" cy="113874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4811448" y="-1021947"/>
                <a:ext cx="235379" cy="393563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" name="Google Shape;175;p3"/>
            <p:cNvGrpSpPr/>
            <p:nvPr/>
          </p:nvGrpSpPr>
          <p:grpSpPr>
            <a:xfrm>
              <a:off x="-24974" y="-1542334"/>
              <a:ext cx="369881" cy="406051"/>
              <a:chOff x="-24974" y="-1542334"/>
              <a:chExt cx="369881" cy="406051"/>
            </a:xfrm>
          </p:grpSpPr>
          <p:sp>
            <p:nvSpPr>
              <p:cNvPr id="176" name="Google Shape;176;p3"/>
              <p:cNvSpPr/>
              <p:nvPr/>
            </p:nvSpPr>
            <p:spPr>
              <a:xfrm>
                <a:off x="-24974" y="-1243450"/>
                <a:ext cx="142874" cy="102449"/>
              </a:xfrm>
              <a:custGeom>
                <a:rect b="b" l="l" r="r" t="t"/>
                <a:pathLst>
                  <a:path extrusionOk="0" h="2215" w="3089">
                    <a:moveTo>
                      <a:pt x="1615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36" y="253"/>
                      <a:pt x="1" y="855"/>
                      <a:pt x="167" y="1419"/>
                    </a:cubicBezTo>
                    <a:cubicBezTo>
                      <a:pt x="310" y="1893"/>
                      <a:pt x="851" y="2215"/>
                      <a:pt x="1472" y="2215"/>
                    </a:cubicBezTo>
                    <a:cubicBezTo>
                      <a:pt x="1573" y="2215"/>
                      <a:pt x="1677" y="2206"/>
                      <a:pt x="1782" y="2188"/>
                    </a:cubicBezTo>
                    <a:cubicBezTo>
                      <a:pt x="2564" y="2047"/>
                      <a:pt x="3089" y="1432"/>
                      <a:pt x="2910" y="804"/>
                    </a:cubicBezTo>
                    <a:cubicBezTo>
                      <a:pt x="2766" y="312"/>
                      <a:pt x="2221" y="0"/>
                      <a:pt x="16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-24974" y="-1250157"/>
                <a:ext cx="142874" cy="113874"/>
              </a:xfrm>
              <a:custGeom>
                <a:rect b="b" l="l" r="r" t="t"/>
                <a:pathLst>
                  <a:path extrusionOk="0" fill="none" h="2462" w="3089">
                    <a:moveTo>
                      <a:pt x="2910" y="949"/>
                    </a:moveTo>
                    <a:cubicBezTo>
                      <a:pt x="3089" y="1577"/>
                      <a:pt x="2564" y="2192"/>
                      <a:pt x="1782" y="2333"/>
                    </a:cubicBezTo>
                    <a:cubicBezTo>
                      <a:pt x="1039" y="2461"/>
                      <a:pt x="334" y="2115"/>
                      <a:pt x="167" y="1564"/>
                    </a:cubicBezTo>
                    <a:cubicBezTo>
                      <a:pt x="1" y="1000"/>
                      <a:pt x="436" y="398"/>
                      <a:pt x="1154" y="206"/>
                    </a:cubicBezTo>
                    <a:cubicBezTo>
                      <a:pt x="1923" y="1"/>
                      <a:pt x="2730" y="334"/>
                      <a:pt x="2910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4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109574" y="-1542334"/>
                <a:ext cx="235333" cy="393563"/>
              </a:xfrm>
              <a:custGeom>
                <a:rect b="b" l="l" r="r" t="t"/>
                <a:pathLst>
                  <a:path extrusionOk="0" fill="none" h="8509" w="5088">
                    <a:moveTo>
                      <a:pt x="1" y="7753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4" y="5895"/>
                    </a:cubicBezTo>
                  </a:path>
                </a:pathLst>
              </a:custGeom>
              <a:noFill/>
              <a:ln cap="rnd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" name="Google Shape;179;p3"/>
            <p:cNvGrpSpPr/>
            <p:nvPr/>
          </p:nvGrpSpPr>
          <p:grpSpPr>
            <a:xfrm>
              <a:off x="1179391" y="-1551215"/>
              <a:ext cx="314193" cy="538796"/>
              <a:chOff x="1179391" y="-1551215"/>
              <a:chExt cx="314193" cy="538796"/>
            </a:xfrm>
          </p:grpSpPr>
          <p:sp>
            <p:nvSpPr>
              <p:cNvPr id="180" name="Google Shape;180;p3"/>
              <p:cNvSpPr/>
              <p:nvPr/>
            </p:nvSpPr>
            <p:spPr>
              <a:xfrm>
                <a:off x="1179391" y="-1173054"/>
                <a:ext cx="187924" cy="155501"/>
              </a:xfrm>
              <a:custGeom>
                <a:rect b="b" l="l" r="r" t="t"/>
                <a:pathLst>
                  <a:path extrusionOk="0" h="3362" w="4063">
                    <a:moveTo>
                      <a:pt x="1941" y="1"/>
                    </a:moveTo>
                    <a:cubicBezTo>
                      <a:pt x="1794" y="1"/>
                      <a:pt x="1646" y="17"/>
                      <a:pt x="1500" y="51"/>
                    </a:cubicBezTo>
                    <a:cubicBezTo>
                      <a:pt x="552" y="269"/>
                      <a:pt x="1" y="1140"/>
                      <a:pt x="219" y="1999"/>
                    </a:cubicBezTo>
                    <a:cubicBezTo>
                      <a:pt x="428" y="2791"/>
                      <a:pt x="1221" y="3361"/>
                      <a:pt x="2087" y="3361"/>
                    </a:cubicBezTo>
                    <a:cubicBezTo>
                      <a:pt x="2172" y="3361"/>
                      <a:pt x="2259" y="3356"/>
                      <a:pt x="2346" y="3344"/>
                    </a:cubicBezTo>
                    <a:cubicBezTo>
                      <a:pt x="3384" y="3216"/>
                      <a:pt x="4063" y="2332"/>
                      <a:pt x="3819" y="1371"/>
                    </a:cubicBezTo>
                    <a:cubicBezTo>
                      <a:pt x="3601" y="550"/>
                      <a:pt x="2794" y="1"/>
                      <a:pt x="19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>
                <a:off x="1179391" y="-1181380"/>
                <a:ext cx="187924" cy="168960"/>
              </a:xfrm>
              <a:custGeom>
                <a:rect b="b" l="l" r="r" t="t"/>
                <a:pathLst>
                  <a:path extrusionOk="0" fill="none" h="3653" w="4063">
                    <a:moveTo>
                      <a:pt x="3819" y="1551"/>
                    </a:moveTo>
                    <a:cubicBezTo>
                      <a:pt x="4063" y="2512"/>
                      <a:pt x="3384" y="3396"/>
                      <a:pt x="2346" y="3524"/>
                    </a:cubicBezTo>
                    <a:cubicBezTo>
                      <a:pt x="1385" y="3652"/>
                      <a:pt x="449" y="3050"/>
                      <a:pt x="219" y="2179"/>
                    </a:cubicBezTo>
                    <a:cubicBezTo>
                      <a:pt x="1" y="1320"/>
                      <a:pt x="552" y="449"/>
                      <a:pt x="1500" y="231"/>
                    </a:cubicBezTo>
                    <a:cubicBezTo>
                      <a:pt x="2499" y="0"/>
                      <a:pt x="3563" y="590"/>
                      <a:pt x="3819" y="155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1357786" y="-1551215"/>
                <a:ext cx="135797" cy="468862"/>
              </a:xfrm>
              <a:custGeom>
                <a:rect b="b" l="l" r="r" t="t"/>
                <a:pathLst>
                  <a:path extrusionOk="0" fill="none" h="10137" w="2936">
                    <a:moveTo>
                      <a:pt x="1" y="10136"/>
                    </a:moveTo>
                    <a:lnTo>
                      <a:pt x="2935" y="0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3" name="Google Shape;183;p3"/>
            <p:cNvGrpSpPr/>
            <p:nvPr/>
          </p:nvGrpSpPr>
          <p:grpSpPr>
            <a:xfrm>
              <a:off x="2654054" y="-1679843"/>
              <a:ext cx="291621" cy="661504"/>
              <a:chOff x="2654054" y="-1679843"/>
              <a:chExt cx="291621" cy="661504"/>
            </a:xfrm>
          </p:grpSpPr>
          <p:sp>
            <p:nvSpPr>
              <p:cNvPr id="184" name="Google Shape;184;p3"/>
              <p:cNvSpPr/>
              <p:nvPr/>
            </p:nvSpPr>
            <p:spPr>
              <a:xfrm>
                <a:off x="2654060" y="-1217159"/>
                <a:ext cx="253094" cy="185981"/>
              </a:xfrm>
              <a:custGeom>
                <a:rect b="b" l="l" r="r" t="t"/>
                <a:pathLst>
                  <a:path extrusionOk="0" h="4021" w="5472">
                    <a:moveTo>
                      <a:pt x="3141" y="1"/>
                    </a:moveTo>
                    <a:cubicBezTo>
                      <a:pt x="2800" y="1"/>
                      <a:pt x="2443" y="60"/>
                      <a:pt x="2089" y="185"/>
                    </a:cubicBezTo>
                    <a:cubicBezTo>
                      <a:pt x="769" y="659"/>
                      <a:pt x="0" y="1851"/>
                      <a:pt x="359" y="2863"/>
                    </a:cubicBezTo>
                    <a:cubicBezTo>
                      <a:pt x="621" y="3592"/>
                      <a:pt x="1414" y="4021"/>
                      <a:pt x="2331" y="4021"/>
                    </a:cubicBezTo>
                    <a:cubicBezTo>
                      <a:pt x="2672" y="4021"/>
                      <a:pt x="3029" y="3962"/>
                      <a:pt x="3383" y="3837"/>
                    </a:cubicBezTo>
                    <a:cubicBezTo>
                      <a:pt x="4703" y="3363"/>
                      <a:pt x="5472" y="2171"/>
                      <a:pt x="5113" y="1159"/>
                    </a:cubicBezTo>
                    <a:cubicBezTo>
                      <a:pt x="4851" y="430"/>
                      <a:pt x="4058" y="1"/>
                      <a:pt x="31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>
                <a:off x="2654054" y="-1229991"/>
                <a:ext cx="253094" cy="211651"/>
              </a:xfrm>
              <a:custGeom>
                <a:rect b="b" l="l" r="r" t="t"/>
                <a:pathLst>
                  <a:path extrusionOk="0" fill="none" h="4576" w="5472">
                    <a:moveTo>
                      <a:pt x="5113" y="1436"/>
                    </a:moveTo>
                    <a:cubicBezTo>
                      <a:pt x="5472" y="2448"/>
                      <a:pt x="4703" y="3640"/>
                      <a:pt x="3383" y="4114"/>
                    </a:cubicBezTo>
                    <a:cubicBezTo>
                      <a:pt x="2076" y="4575"/>
                      <a:pt x="718" y="4139"/>
                      <a:pt x="359" y="3140"/>
                    </a:cubicBezTo>
                    <a:cubicBezTo>
                      <a:pt x="0" y="2128"/>
                      <a:pt x="769" y="936"/>
                      <a:pt x="2089" y="462"/>
                    </a:cubicBezTo>
                    <a:cubicBezTo>
                      <a:pt x="3396" y="0"/>
                      <a:pt x="4754" y="436"/>
                      <a:pt x="5113" y="143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2894057" y="-1679843"/>
                <a:ext cx="51618" cy="535234"/>
              </a:xfrm>
              <a:custGeom>
                <a:rect b="b" l="l" r="r" t="t"/>
                <a:pathLst>
                  <a:path extrusionOk="0" fill="none" h="11572" w="1116">
                    <a:moveTo>
                      <a:pt x="1" y="11572"/>
                    </a:moveTo>
                    <a:lnTo>
                      <a:pt x="111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7" name="Google Shape;187;p3"/>
            <p:cNvGrpSpPr/>
            <p:nvPr/>
          </p:nvGrpSpPr>
          <p:grpSpPr>
            <a:xfrm>
              <a:off x="5653703" y="-1792468"/>
              <a:ext cx="244814" cy="623577"/>
              <a:chOff x="5653703" y="-1792468"/>
              <a:chExt cx="244814" cy="623577"/>
            </a:xfrm>
          </p:grpSpPr>
          <p:sp>
            <p:nvSpPr>
              <p:cNvPr id="188" name="Google Shape;188;p3"/>
              <p:cNvSpPr/>
              <p:nvPr/>
            </p:nvSpPr>
            <p:spPr>
              <a:xfrm>
                <a:off x="5653703" y="-1355890"/>
                <a:ext cx="235934" cy="174788"/>
              </a:xfrm>
              <a:custGeom>
                <a:rect b="b" l="l" r="r" t="t"/>
                <a:pathLst>
                  <a:path extrusionOk="0" h="3779" w="5101">
                    <a:moveTo>
                      <a:pt x="2965" y="0"/>
                    </a:moveTo>
                    <a:cubicBezTo>
                      <a:pt x="2607" y="0"/>
                      <a:pt x="2228" y="72"/>
                      <a:pt x="1858" y="224"/>
                    </a:cubicBezTo>
                    <a:cubicBezTo>
                      <a:pt x="667" y="723"/>
                      <a:pt x="0" y="1877"/>
                      <a:pt x="385" y="2786"/>
                    </a:cubicBezTo>
                    <a:cubicBezTo>
                      <a:pt x="650" y="3423"/>
                      <a:pt x="1341" y="3779"/>
                      <a:pt x="2136" y="3779"/>
                    </a:cubicBezTo>
                    <a:cubicBezTo>
                      <a:pt x="2494" y="3779"/>
                      <a:pt x="2872" y="3707"/>
                      <a:pt x="3242" y="3555"/>
                    </a:cubicBezTo>
                    <a:cubicBezTo>
                      <a:pt x="4434" y="3056"/>
                      <a:pt x="5100" y="1902"/>
                      <a:pt x="4716" y="992"/>
                    </a:cubicBezTo>
                    <a:cubicBezTo>
                      <a:pt x="4451" y="356"/>
                      <a:pt x="3759" y="0"/>
                      <a:pt x="2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5653703" y="-1368101"/>
                <a:ext cx="235934" cy="199210"/>
              </a:xfrm>
              <a:custGeom>
                <a:rect b="b" l="l" r="r" t="t"/>
                <a:pathLst>
                  <a:path extrusionOk="0" fill="none" h="4307" w="5101">
                    <a:moveTo>
                      <a:pt x="4716" y="1256"/>
                    </a:moveTo>
                    <a:cubicBezTo>
                      <a:pt x="5100" y="2166"/>
                      <a:pt x="4434" y="3320"/>
                      <a:pt x="3242" y="3819"/>
                    </a:cubicBezTo>
                    <a:cubicBezTo>
                      <a:pt x="2050" y="4306"/>
                      <a:pt x="769" y="3973"/>
                      <a:pt x="385" y="3050"/>
                    </a:cubicBezTo>
                    <a:cubicBezTo>
                      <a:pt x="0" y="2141"/>
                      <a:pt x="667" y="987"/>
                      <a:pt x="1858" y="488"/>
                    </a:cubicBezTo>
                    <a:cubicBezTo>
                      <a:pt x="3050" y="1"/>
                      <a:pt x="4331" y="334"/>
                      <a:pt x="4716" y="12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3"/>
              <p:cNvSpPr/>
              <p:nvPr/>
            </p:nvSpPr>
            <p:spPr>
              <a:xfrm>
                <a:off x="5875945" y="-1792468"/>
                <a:ext cx="22571" cy="499712"/>
              </a:xfrm>
              <a:custGeom>
                <a:rect b="b" l="l" r="r" t="t"/>
                <a:pathLst>
                  <a:path extrusionOk="0" fill="none" h="10804" w="488">
                    <a:moveTo>
                      <a:pt x="1" y="10803"/>
                    </a:moveTo>
                    <a:lnTo>
                      <a:pt x="488" y="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" name="Google Shape;191;p3"/>
            <p:cNvGrpSpPr/>
            <p:nvPr/>
          </p:nvGrpSpPr>
          <p:grpSpPr>
            <a:xfrm>
              <a:off x="4117986" y="-1786548"/>
              <a:ext cx="264425" cy="667424"/>
              <a:chOff x="4117986" y="-1786548"/>
              <a:chExt cx="264425" cy="667424"/>
            </a:xfrm>
          </p:grpSpPr>
          <p:sp>
            <p:nvSpPr>
              <p:cNvPr id="192" name="Google Shape;192;p3"/>
              <p:cNvSpPr/>
              <p:nvPr/>
            </p:nvSpPr>
            <p:spPr>
              <a:xfrm>
                <a:off x="4152398" y="-1776696"/>
                <a:ext cx="230014" cy="178118"/>
              </a:xfrm>
              <a:custGeom>
                <a:rect b="b" l="l" r="r" t="t"/>
                <a:pathLst>
                  <a:path extrusionOk="0" h="3851" w="4973">
                    <a:moveTo>
                      <a:pt x="2912" y="1"/>
                    </a:moveTo>
                    <a:cubicBezTo>
                      <a:pt x="2341" y="1"/>
                      <a:pt x="1721" y="209"/>
                      <a:pt x="1205" y="621"/>
                    </a:cubicBezTo>
                    <a:cubicBezTo>
                      <a:pt x="244" y="1377"/>
                      <a:pt x="0" y="2556"/>
                      <a:pt x="615" y="3273"/>
                    </a:cubicBezTo>
                    <a:cubicBezTo>
                      <a:pt x="934" y="3653"/>
                      <a:pt x="1444" y="3850"/>
                      <a:pt x="2003" y="3850"/>
                    </a:cubicBezTo>
                    <a:cubicBezTo>
                      <a:pt x="2500" y="3850"/>
                      <a:pt x="3035" y="3695"/>
                      <a:pt x="3511" y="3376"/>
                    </a:cubicBezTo>
                    <a:cubicBezTo>
                      <a:pt x="4588" y="2658"/>
                      <a:pt x="4972" y="1390"/>
                      <a:pt x="4293" y="582"/>
                    </a:cubicBezTo>
                    <a:cubicBezTo>
                      <a:pt x="3966" y="193"/>
                      <a:pt x="3461" y="1"/>
                      <a:pt x="29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>
                <a:off x="4152398" y="-1786548"/>
                <a:ext cx="230014" cy="197406"/>
              </a:xfrm>
              <a:custGeom>
                <a:rect b="b" l="l" r="r" t="t"/>
                <a:pathLst>
                  <a:path extrusionOk="0" fill="none" h="4268" w="4973">
                    <a:moveTo>
                      <a:pt x="4293" y="795"/>
                    </a:moveTo>
                    <a:cubicBezTo>
                      <a:pt x="4972" y="1603"/>
                      <a:pt x="4588" y="2871"/>
                      <a:pt x="3511" y="3589"/>
                    </a:cubicBezTo>
                    <a:cubicBezTo>
                      <a:pt x="2499" y="4268"/>
                      <a:pt x="1217" y="4204"/>
                      <a:pt x="615" y="3486"/>
                    </a:cubicBezTo>
                    <a:cubicBezTo>
                      <a:pt x="0" y="2769"/>
                      <a:pt x="244" y="1590"/>
                      <a:pt x="1205" y="834"/>
                    </a:cubicBezTo>
                    <a:cubicBezTo>
                      <a:pt x="2217" y="26"/>
                      <a:pt x="3627" y="1"/>
                      <a:pt x="4293" y="79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3"/>
              <p:cNvSpPr/>
              <p:nvPr/>
            </p:nvSpPr>
            <p:spPr>
              <a:xfrm>
                <a:off x="4117986" y="-1675125"/>
                <a:ext cx="47455" cy="556001"/>
              </a:xfrm>
              <a:custGeom>
                <a:rect b="b" l="l" r="r" t="t"/>
                <a:pathLst>
                  <a:path extrusionOk="0" fill="none" h="12021" w="1026">
                    <a:moveTo>
                      <a:pt x="1026" y="1"/>
                    </a:moveTo>
                    <a:lnTo>
                      <a:pt x="1" y="1202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" name="Google Shape;195;p3"/>
            <p:cNvGrpSpPr/>
            <p:nvPr/>
          </p:nvGrpSpPr>
          <p:grpSpPr>
            <a:xfrm>
              <a:off x="1755510" y="-1841681"/>
              <a:ext cx="750400" cy="803175"/>
              <a:chOff x="1755510" y="-1841681"/>
              <a:chExt cx="750400" cy="803175"/>
            </a:xfrm>
          </p:grpSpPr>
          <p:sp>
            <p:nvSpPr>
              <p:cNvPr id="196" name="Google Shape;196;p3"/>
              <p:cNvSpPr/>
              <p:nvPr/>
            </p:nvSpPr>
            <p:spPr>
              <a:xfrm>
                <a:off x="1755510" y="-1204182"/>
                <a:ext cx="212808" cy="155593"/>
              </a:xfrm>
              <a:custGeom>
                <a:rect b="b" l="l" r="r" t="t"/>
                <a:pathLst>
                  <a:path extrusionOk="0" h="3364" w="4601">
                    <a:moveTo>
                      <a:pt x="2611" y="1"/>
                    </a:moveTo>
                    <a:cubicBezTo>
                      <a:pt x="2355" y="1"/>
                      <a:pt x="2087" y="40"/>
                      <a:pt x="1820" y="122"/>
                    </a:cubicBezTo>
                    <a:cubicBezTo>
                      <a:pt x="705" y="468"/>
                      <a:pt x="0" y="1441"/>
                      <a:pt x="269" y="2300"/>
                    </a:cubicBezTo>
                    <a:cubicBezTo>
                      <a:pt x="466" y="2967"/>
                      <a:pt x="1172" y="3364"/>
                      <a:pt x="1999" y="3364"/>
                    </a:cubicBezTo>
                    <a:cubicBezTo>
                      <a:pt x="2252" y="3364"/>
                      <a:pt x="2517" y="3326"/>
                      <a:pt x="2781" y="3248"/>
                    </a:cubicBezTo>
                    <a:cubicBezTo>
                      <a:pt x="3909" y="2902"/>
                      <a:pt x="4601" y="1916"/>
                      <a:pt x="4332" y="1057"/>
                    </a:cubicBezTo>
                    <a:cubicBezTo>
                      <a:pt x="4136" y="402"/>
                      <a:pt x="3434" y="1"/>
                      <a:pt x="26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3"/>
              <p:cNvSpPr/>
              <p:nvPr/>
            </p:nvSpPr>
            <p:spPr>
              <a:xfrm>
                <a:off x="1755510" y="-1214589"/>
                <a:ext cx="212808" cy="176083"/>
              </a:xfrm>
              <a:custGeom>
                <a:rect b="b" l="l" r="r" t="t"/>
                <a:pathLst>
                  <a:path extrusionOk="0" fill="none" h="3807" w="4601">
                    <a:moveTo>
                      <a:pt x="4332" y="1282"/>
                    </a:moveTo>
                    <a:cubicBezTo>
                      <a:pt x="4601" y="2141"/>
                      <a:pt x="3909" y="3127"/>
                      <a:pt x="2781" y="3473"/>
                    </a:cubicBezTo>
                    <a:cubicBezTo>
                      <a:pt x="1653" y="3806"/>
                      <a:pt x="526" y="3396"/>
                      <a:pt x="269" y="2525"/>
                    </a:cubicBezTo>
                    <a:cubicBezTo>
                      <a:pt x="0" y="1666"/>
                      <a:pt x="705" y="693"/>
                      <a:pt x="1820" y="347"/>
                    </a:cubicBezTo>
                    <a:cubicBezTo>
                      <a:pt x="2948" y="1"/>
                      <a:pt x="4075" y="423"/>
                      <a:pt x="4332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3"/>
              <p:cNvSpPr/>
              <p:nvPr/>
            </p:nvSpPr>
            <p:spPr>
              <a:xfrm>
                <a:off x="2233805" y="-1347102"/>
                <a:ext cx="212854" cy="155362"/>
              </a:xfrm>
              <a:custGeom>
                <a:rect b="b" l="l" r="r" t="t"/>
                <a:pathLst>
                  <a:path extrusionOk="0" h="3359" w="4602">
                    <a:moveTo>
                      <a:pt x="2620" y="1"/>
                    </a:moveTo>
                    <a:cubicBezTo>
                      <a:pt x="2362" y="1"/>
                      <a:pt x="2091" y="40"/>
                      <a:pt x="1820" y="123"/>
                    </a:cubicBezTo>
                    <a:cubicBezTo>
                      <a:pt x="705" y="456"/>
                      <a:pt x="1" y="1443"/>
                      <a:pt x="270" y="2302"/>
                    </a:cubicBezTo>
                    <a:cubicBezTo>
                      <a:pt x="465" y="2957"/>
                      <a:pt x="1168" y="3358"/>
                      <a:pt x="1991" y="3358"/>
                    </a:cubicBezTo>
                    <a:cubicBezTo>
                      <a:pt x="2246" y="3358"/>
                      <a:pt x="2514" y="3319"/>
                      <a:pt x="2781" y="3237"/>
                    </a:cubicBezTo>
                    <a:cubicBezTo>
                      <a:pt x="3896" y="2891"/>
                      <a:pt x="4601" y="1917"/>
                      <a:pt x="4332" y="1059"/>
                    </a:cubicBezTo>
                    <a:cubicBezTo>
                      <a:pt x="4137" y="397"/>
                      <a:pt x="3439" y="1"/>
                      <a:pt x="26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3"/>
              <p:cNvSpPr/>
              <p:nvPr/>
            </p:nvSpPr>
            <p:spPr>
              <a:xfrm>
                <a:off x="2233805" y="-1357417"/>
                <a:ext cx="212854" cy="176083"/>
              </a:xfrm>
              <a:custGeom>
                <a:rect b="b" l="l" r="r" t="t"/>
                <a:pathLst>
                  <a:path extrusionOk="0" fill="none" h="3807" w="4602">
                    <a:moveTo>
                      <a:pt x="4332" y="1282"/>
                    </a:moveTo>
                    <a:cubicBezTo>
                      <a:pt x="4601" y="2140"/>
                      <a:pt x="3896" y="3114"/>
                      <a:pt x="2781" y="3460"/>
                    </a:cubicBezTo>
                    <a:cubicBezTo>
                      <a:pt x="1654" y="3806"/>
                      <a:pt x="526" y="3383"/>
                      <a:pt x="270" y="2525"/>
                    </a:cubicBezTo>
                    <a:cubicBezTo>
                      <a:pt x="1" y="1666"/>
                      <a:pt x="705" y="679"/>
                      <a:pt x="1820" y="346"/>
                    </a:cubicBezTo>
                    <a:cubicBezTo>
                      <a:pt x="2948" y="0"/>
                      <a:pt x="4076" y="410"/>
                      <a:pt x="4332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3"/>
              <p:cNvSpPr/>
              <p:nvPr/>
            </p:nvSpPr>
            <p:spPr>
              <a:xfrm>
                <a:off x="1958187" y="-1841681"/>
                <a:ext cx="547722" cy="707756"/>
              </a:xfrm>
              <a:custGeom>
                <a:rect b="b" l="l" r="r" t="t"/>
                <a:pathLst>
                  <a:path extrusionOk="0" fill="none" h="15302" w="11842">
                    <a:moveTo>
                      <a:pt x="1" y="15301"/>
                    </a:moveTo>
                    <a:lnTo>
                      <a:pt x="2372" y="2974"/>
                    </a:lnTo>
                    <a:lnTo>
                      <a:pt x="11841" y="1"/>
                    </a:lnTo>
                    <a:lnTo>
                      <a:pt x="10342" y="1191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3"/>
              <p:cNvSpPr/>
              <p:nvPr/>
            </p:nvSpPr>
            <p:spPr>
              <a:xfrm>
                <a:off x="2047686" y="-1705930"/>
                <a:ext cx="441018" cy="129831"/>
              </a:xfrm>
              <a:custGeom>
                <a:rect b="b" l="l" r="r" t="t"/>
                <a:pathLst>
                  <a:path extrusionOk="0" fill="none" h="2807" w="9535">
                    <a:moveTo>
                      <a:pt x="1" y="2807"/>
                    </a:moveTo>
                    <a:lnTo>
                      <a:pt x="9535" y="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2" name="Google Shape;202;p3"/>
            <p:cNvSpPr/>
            <p:nvPr/>
          </p:nvSpPr>
          <p:spPr>
            <a:xfrm>
              <a:off x="-182047" y="-2064526"/>
              <a:ext cx="19010" cy="34412"/>
            </a:xfrm>
            <a:custGeom>
              <a:rect b="b" l="l" r="r" t="t"/>
              <a:pathLst>
                <a:path extrusionOk="0" fill="none" h="744" w="411">
                  <a:moveTo>
                    <a:pt x="65" y="744"/>
                  </a:moveTo>
                  <a:cubicBezTo>
                    <a:pt x="52" y="706"/>
                    <a:pt x="39" y="680"/>
                    <a:pt x="26" y="654"/>
                  </a:cubicBezTo>
                  <a:cubicBezTo>
                    <a:pt x="1" y="526"/>
                    <a:pt x="14" y="398"/>
                    <a:pt x="103" y="270"/>
                  </a:cubicBezTo>
                  <a:cubicBezTo>
                    <a:pt x="167" y="167"/>
                    <a:pt x="283" y="65"/>
                    <a:pt x="411" y="1"/>
                  </a:cubicBezTo>
                </a:path>
              </a:pathLst>
            </a:custGeom>
            <a:noFill/>
            <a:ln cap="rnd" cmpd="sng" w="10575">
              <a:solidFill>
                <a:srgbClr val="FFFFFF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3" name="Google Shape;203;p3"/>
            <p:cNvGrpSpPr/>
            <p:nvPr/>
          </p:nvGrpSpPr>
          <p:grpSpPr>
            <a:xfrm>
              <a:off x="-227097" y="-2385750"/>
              <a:ext cx="707154" cy="460583"/>
              <a:chOff x="-227097" y="-2385750"/>
              <a:chExt cx="707154" cy="460583"/>
            </a:xfrm>
          </p:grpSpPr>
          <p:sp>
            <p:nvSpPr>
              <p:cNvPr id="204" name="Google Shape;204;p3"/>
              <p:cNvSpPr/>
              <p:nvPr/>
            </p:nvSpPr>
            <p:spPr>
              <a:xfrm>
                <a:off x="135059" y="-2076228"/>
                <a:ext cx="203326" cy="150459"/>
              </a:xfrm>
              <a:custGeom>
                <a:rect b="b" l="l" r="r" t="t"/>
                <a:pathLst>
                  <a:path extrusionOk="0" h="3253" w="4396">
                    <a:moveTo>
                      <a:pt x="1901" y="0"/>
                    </a:moveTo>
                    <a:cubicBezTo>
                      <a:pt x="1827" y="0"/>
                      <a:pt x="1753" y="3"/>
                      <a:pt x="1679" y="10"/>
                    </a:cubicBezTo>
                    <a:cubicBezTo>
                      <a:pt x="628" y="113"/>
                      <a:pt x="1" y="882"/>
                      <a:pt x="218" y="1727"/>
                    </a:cubicBezTo>
                    <a:cubicBezTo>
                      <a:pt x="434" y="2578"/>
                      <a:pt x="1417" y="3253"/>
                      <a:pt x="2470" y="3253"/>
                    </a:cubicBezTo>
                    <a:cubicBezTo>
                      <a:pt x="2480" y="3253"/>
                      <a:pt x="2490" y="3252"/>
                      <a:pt x="2499" y="3252"/>
                    </a:cubicBezTo>
                    <a:cubicBezTo>
                      <a:pt x="3627" y="3240"/>
                      <a:pt x="4396" y="2471"/>
                      <a:pt x="4165" y="1522"/>
                    </a:cubicBezTo>
                    <a:cubicBezTo>
                      <a:pt x="3938" y="650"/>
                      <a:pt x="2930" y="0"/>
                      <a:pt x="19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135059" y="-2080529"/>
                <a:ext cx="203326" cy="155362"/>
              </a:xfrm>
              <a:custGeom>
                <a:rect b="b" l="l" r="r" t="t"/>
                <a:pathLst>
                  <a:path extrusionOk="0" fill="none" h="3359" w="4396">
                    <a:moveTo>
                      <a:pt x="4165" y="1615"/>
                    </a:moveTo>
                    <a:cubicBezTo>
                      <a:pt x="4396" y="2564"/>
                      <a:pt x="3627" y="3333"/>
                      <a:pt x="2499" y="3345"/>
                    </a:cubicBezTo>
                    <a:cubicBezTo>
                      <a:pt x="1436" y="3358"/>
                      <a:pt x="436" y="2679"/>
                      <a:pt x="218" y="1820"/>
                    </a:cubicBezTo>
                    <a:cubicBezTo>
                      <a:pt x="1" y="975"/>
                      <a:pt x="628" y="206"/>
                      <a:pt x="1679" y="103"/>
                    </a:cubicBezTo>
                    <a:cubicBezTo>
                      <a:pt x="2781" y="1"/>
                      <a:pt x="3922" y="680"/>
                      <a:pt x="4165" y="161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3"/>
              <p:cNvSpPr/>
              <p:nvPr/>
            </p:nvSpPr>
            <p:spPr>
              <a:xfrm>
                <a:off x="-33854" y="-2385750"/>
                <a:ext cx="513912" cy="394765"/>
              </a:xfrm>
              <a:custGeom>
                <a:rect b="b" l="l" r="r" t="t"/>
                <a:pathLst>
                  <a:path extrusionOk="0" fill="none" h="8535" w="11111">
                    <a:moveTo>
                      <a:pt x="0" y="8073"/>
                    </a:moveTo>
                    <a:lnTo>
                      <a:pt x="3012" y="218"/>
                    </a:lnTo>
                    <a:lnTo>
                      <a:pt x="11111" y="0"/>
                    </a:lnTo>
                    <a:lnTo>
                      <a:pt x="7920" y="853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3"/>
              <p:cNvSpPr/>
              <p:nvPr/>
            </p:nvSpPr>
            <p:spPr>
              <a:xfrm>
                <a:off x="-227097" y="-2110038"/>
                <a:ext cx="203974" cy="150506"/>
              </a:xfrm>
              <a:custGeom>
                <a:rect b="b" l="l" r="r" t="t"/>
                <a:pathLst>
                  <a:path extrusionOk="0" h="3254" w="4410">
                    <a:moveTo>
                      <a:pt x="1904" y="1"/>
                    </a:moveTo>
                    <a:cubicBezTo>
                      <a:pt x="1829" y="1"/>
                      <a:pt x="1754" y="4"/>
                      <a:pt x="1680" y="11"/>
                    </a:cubicBezTo>
                    <a:cubicBezTo>
                      <a:pt x="629" y="113"/>
                      <a:pt x="1" y="882"/>
                      <a:pt x="219" y="1741"/>
                    </a:cubicBezTo>
                    <a:cubicBezTo>
                      <a:pt x="435" y="2579"/>
                      <a:pt x="1418" y="3253"/>
                      <a:pt x="2483" y="3253"/>
                    </a:cubicBezTo>
                    <a:cubicBezTo>
                      <a:pt x="2493" y="3253"/>
                      <a:pt x="2503" y="3253"/>
                      <a:pt x="2513" y="3253"/>
                    </a:cubicBezTo>
                    <a:cubicBezTo>
                      <a:pt x="3640" y="3240"/>
                      <a:pt x="4409" y="2471"/>
                      <a:pt x="4166" y="1523"/>
                    </a:cubicBezTo>
                    <a:cubicBezTo>
                      <a:pt x="3950" y="650"/>
                      <a:pt x="2943" y="1"/>
                      <a:pt x="1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3"/>
              <p:cNvSpPr/>
              <p:nvPr/>
            </p:nvSpPr>
            <p:spPr>
              <a:xfrm>
                <a:off x="-227097" y="-2114293"/>
                <a:ext cx="203974" cy="155316"/>
              </a:xfrm>
              <a:custGeom>
                <a:rect b="b" l="l" r="r" t="t"/>
                <a:pathLst>
                  <a:path extrusionOk="0" fill="none" h="3358" w="4410">
                    <a:moveTo>
                      <a:pt x="4166" y="1615"/>
                    </a:moveTo>
                    <a:cubicBezTo>
                      <a:pt x="4409" y="2563"/>
                      <a:pt x="3640" y="3332"/>
                      <a:pt x="2513" y="3345"/>
                    </a:cubicBezTo>
                    <a:cubicBezTo>
                      <a:pt x="1436" y="3358"/>
                      <a:pt x="437" y="2679"/>
                      <a:pt x="219" y="1833"/>
                    </a:cubicBezTo>
                    <a:cubicBezTo>
                      <a:pt x="1" y="974"/>
                      <a:pt x="629" y="205"/>
                      <a:pt x="1680" y="103"/>
                    </a:cubicBezTo>
                    <a:cubicBezTo>
                      <a:pt x="2794" y="0"/>
                      <a:pt x="3935" y="680"/>
                      <a:pt x="4166" y="161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" name="Google Shape;209;p3"/>
            <p:cNvGrpSpPr/>
            <p:nvPr/>
          </p:nvGrpSpPr>
          <p:grpSpPr>
            <a:xfrm>
              <a:off x="4663302" y="-2165865"/>
              <a:ext cx="606970" cy="811455"/>
              <a:chOff x="4663302" y="-2165865"/>
              <a:chExt cx="606970" cy="811455"/>
            </a:xfrm>
          </p:grpSpPr>
          <p:sp>
            <p:nvSpPr>
              <p:cNvPr id="210" name="Google Shape;210;p3"/>
              <p:cNvSpPr/>
              <p:nvPr/>
            </p:nvSpPr>
            <p:spPr>
              <a:xfrm>
                <a:off x="4663302" y="-1698529"/>
                <a:ext cx="199163" cy="149349"/>
              </a:xfrm>
              <a:custGeom>
                <a:rect b="b" l="l" r="r" t="t"/>
                <a:pathLst>
                  <a:path extrusionOk="0" h="3229" w="4306">
                    <a:moveTo>
                      <a:pt x="2409" y="1"/>
                    </a:moveTo>
                    <a:cubicBezTo>
                      <a:pt x="2176" y="1"/>
                      <a:pt x="1934" y="36"/>
                      <a:pt x="1692" y="110"/>
                    </a:cubicBezTo>
                    <a:cubicBezTo>
                      <a:pt x="641" y="430"/>
                      <a:pt x="0" y="1365"/>
                      <a:pt x="256" y="2198"/>
                    </a:cubicBezTo>
                    <a:cubicBezTo>
                      <a:pt x="454" y="2832"/>
                      <a:pt x="1126" y="3228"/>
                      <a:pt x="1906" y="3228"/>
                    </a:cubicBezTo>
                    <a:cubicBezTo>
                      <a:pt x="2136" y="3228"/>
                      <a:pt x="2375" y="3194"/>
                      <a:pt x="2614" y="3121"/>
                    </a:cubicBezTo>
                    <a:cubicBezTo>
                      <a:pt x="3665" y="2801"/>
                      <a:pt x="4306" y="1865"/>
                      <a:pt x="4050" y="1032"/>
                    </a:cubicBezTo>
                    <a:cubicBezTo>
                      <a:pt x="3852" y="391"/>
                      <a:pt x="3185" y="1"/>
                      <a:pt x="2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3"/>
              <p:cNvSpPr/>
              <p:nvPr/>
            </p:nvSpPr>
            <p:spPr>
              <a:xfrm>
                <a:off x="4663302" y="-1708289"/>
                <a:ext cx="199163" cy="168960"/>
              </a:xfrm>
              <a:custGeom>
                <a:rect b="b" l="l" r="r" t="t"/>
                <a:pathLst>
                  <a:path extrusionOk="0" fill="none" h="3653" w="4306">
                    <a:moveTo>
                      <a:pt x="4050" y="1243"/>
                    </a:moveTo>
                    <a:cubicBezTo>
                      <a:pt x="4306" y="2076"/>
                      <a:pt x="3665" y="3012"/>
                      <a:pt x="2614" y="3332"/>
                    </a:cubicBezTo>
                    <a:cubicBezTo>
                      <a:pt x="1564" y="3652"/>
                      <a:pt x="513" y="3229"/>
                      <a:pt x="256" y="2409"/>
                    </a:cubicBezTo>
                    <a:cubicBezTo>
                      <a:pt x="0" y="1576"/>
                      <a:pt x="641" y="641"/>
                      <a:pt x="1692" y="321"/>
                    </a:cubicBezTo>
                    <a:cubicBezTo>
                      <a:pt x="2742" y="0"/>
                      <a:pt x="3793" y="410"/>
                      <a:pt x="4050" y="124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3"/>
              <p:cNvSpPr/>
              <p:nvPr/>
            </p:nvSpPr>
            <p:spPr>
              <a:xfrm>
                <a:off x="5071062" y="-1513010"/>
                <a:ext cx="199210" cy="148794"/>
              </a:xfrm>
              <a:custGeom>
                <a:rect b="b" l="l" r="r" t="t"/>
                <a:pathLst>
                  <a:path extrusionOk="0" h="3217" w="4307">
                    <a:moveTo>
                      <a:pt x="2410" y="1"/>
                    </a:moveTo>
                    <a:cubicBezTo>
                      <a:pt x="2177" y="1"/>
                      <a:pt x="1934" y="36"/>
                      <a:pt x="1692" y="109"/>
                    </a:cubicBezTo>
                    <a:cubicBezTo>
                      <a:pt x="654" y="430"/>
                      <a:pt x="1" y="1365"/>
                      <a:pt x="257" y="2185"/>
                    </a:cubicBezTo>
                    <a:cubicBezTo>
                      <a:pt x="454" y="2826"/>
                      <a:pt x="1122" y="3217"/>
                      <a:pt x="1898" y="3217"/>
                    </a:cubicBezTo>
                    <a:cubicBezTo>
                      <a:pt x="2130" y="3217"/>
                      <a:pt x="2372" y="3182"/>
                      <a:pt x="2615" y="3108"/>
                    </a:cubicBezTo>
                    <a:cubicBezTo>
                      <a:pt x="3665" y="2788"/>
                      <a:pt x="4306" y="1852"/>
                      <a:pt x="4050" y="1032"/>
                    </a:cubicBezTo>
                    <a:cubicBezTo>
                      <a:pt x="3863" y="391"/>
                      <a:pt x="3190" y="1"/>
                      <a:pt x="2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3"/>
              <p:cNvSpPr/>
              <p:nvPr/>
            </p:nvSpPr>
            <p:spPr>
              <a:xfrm>
                <a:off x="5071062" y="-1522770"/>
                <a:ext cx="199210" cy="168359"/>
              </a:xfrm>
              <a:custGeom>
                <a:rect b="b" l="l" r="r" t="t"/>
                <a:pathLst>
                  <a:path extrusionOk="0" fill="none" h="3640" w="4307">
                    <a:moveTo>
                      <a:pt x="4050" y="1243"/>
                    </a:moveTo>
                    <a:cubicBezTo>
                      <a:pt x="4306" y="2063"/>
                      <a:pt x="3665" y="2999"/>
                      <a:pt x="2615" y="3319"/>
                    </a:cubicBezTo>
                    <a:cubicBezTo>
                      <a:pt x="1564" y="3639"/>
                      <a:pt x="513" y="3229"/>
                      <a:pt x="257" y="2396"/>
                    </a:cubicBezTo>
                    <a:cubicBezTo>
                      <a:pt x="1" y="1576"/>
                      <a:pt x="654" y="641"/>
                      <a:pt x="1692" y="320"/>
                    </a:cubicBezTo>
                    <a:cubicBezTo>
                      <a:pt x="2743" y="0"/>
                      <a:pt x="3806" y="410"/>
                      <a:pt x="4050" y="124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3"/>
              <p:cNvSpPr/>
              <p:nvPr/>
            </p:nvSpPr>
            <p:spPr>
              <a:xfrm>
                <a:off x="4852936" y="-2165865"/>
                <a:ext cx="408410" cy="717191"/>
              </a:xfrm>
              <a:custGeom>
                <a:rect b="b" l="l" r="r" t="t"/>
                <a:pathLst>
                  <a:path extrusionOk="0" fill="none" h="15506" w="8830">
                    <a:moveTo>
                      <a:pt x="1" y="11508"/>
                    </a:moveTo>
                    <a:lnTo>
                      <a:pt x="90" y="1"/>
                    </a:lnTo>
                    <a:lnTo>
                      <a:pt x="8420" y="4088"/>
                    </a:lnTo>
                    <a:lnTo>
                      <a:pt x="8830" y="1550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3"/>
              <p:cNvSpPr/>
              <p:nvPr/>
            </p:nvSpPr>
            <p:spPr>
              <a:xfrm>
                <a:off x="4856498" y="-2055044"/>
                <a:ext cx="390649" cy="199811"/>
              </a:xfrm>
              <a:custGeom>
                <a:rect b="b" l="l" r="r" t="t"/>
                <a:pathLst>
                  <a:path extrusionOk="0" fill="none" h="4320" w="8446">
                    <a:moveTo>
                      <a:pt x="1" y="1"/>
                    </a:moveTo>
                    <a:lnTo>
                      <a:pt x="8445" y="4319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" name="Google Shape;216;p3"/>
            <p:cNvGrpSpPr/>
            <p:nvPr/>
          </p:nvGrpSpPr>
          <p:grpSpPr>
            <a:xfrm>
              <a:off x="6178204" y="-1653757"/>
              <a:ext cx="615296" cy="724916"/>
              <a:chOff x="6178204" y="-1653757"/>
              <a:chExt cx="615296" cy="724916"/>
            </a:xfrm>
          </p:grpSpPr>
          <p:sp>
            <p:nvSpPr>
              <p:cNvPr id="217" name="Google Shape;217;p3"/>
              <p:cNvSpPr/>
              <p:nvPr/>
            </p:nvSpPr>
            <p:spPr>
              <a:xfrm>
                <a:off x="6178204" y="-1165607"/>
                <a:ext cx="201568" cy="165214"/>
              </a:xfrm>
              <a:custGeom>
                <a:rect b="b" l="l" r="r" t="t"/>
                <a:pathLst>
                  <a:path extrusionOk="0" h="3572" w="4358">
                    <a:moveTo>
                      <a:pt x="3066" y="1"/>
                    </a:moveTo>
                    <a:cubicBezTo>
                      <a:pt x="2660" y="1"/>
                      <a:pt x="2181" y="141"/>
                      <a:pt x="1705" y="428"/>
                    </a:cubicBezTo>
                    <a:cubicBezTo>
                      <a:pt x="655" y="1069"/>
                      <a:pt x="1" y="2196"/>
                      <a:pt x="257" y="2940"/>
                    </a:cubicBezTo>
                    <a:cubicBezTo>
                      <a:pt x="399" y="3357"/>
                      <a:pt x="787" y="3572"/>
                      <a:pt x="1286" y="3572"/>
                    </a:cubicBezTo>
                    <a:cubicBezTo>
                      <a:pt x="1689" y="3572"/>
                      <a:pt x="2165" y="3431"/>
                      <a:pt x="2641" y="3145"/>
                    </a:cubicBezTo>
                    <a:cubicBezTo>
                      <a:pt x="3704" y="2517"/>
                      <a:pt x="4358" y="1389"/>
                      <a:pt x="4102" y="633"/>
                    </a:cubicBezTo>
                    <a:cubicBezTo>
                      <a:pt x="3960" y="215"/>
                      <a:pt x="3568" y="1"/>
                      <a:pt x="30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3"/>
              <p:cNvSpPr/>
              <p:nvPr/>
            </p:nvSpPr>
            <p:spPr>
              <a:xfrm>
                <a:off x="6178204" y="-1175459"/>
                <a:ext cx="201568" cy="184964"/>
              </a:xfrm>
              <a:custGeom>
                <a:rect b="b" l="l" r="r" t="t"/>
                <a:pathLst>
                  <a:path extrusionOk="0" fill="none" h="3999" w="4358">
                    <a:moveTo>
                      <a:pt x="4102" y="846"/>
                    </a:moveTo>
                    <a:cubicBezTo>
                      <a:pt x="4358" y="1602"/>
                      <a:pt x="3704" y="2730"/>
                      <a:pt x="2641" y="3358"/>
                    </a:cubicBezTo>
                    <a:cubicBezTo>
                      <a:pt x="1577" y="3998"/>
                      <a:pt x="514" y="3909"/>
                      <a:pt x="257" y="3153"/>
                    </a:cubicBezTo>
                    <a:cubicBezTo>
                      <a:pt x="1" y="2409"/>
                      <a:pt x="655" y="1282"/>
                      <a:pt x="1705" y="641"/>
                    </a:cubicBezTo>
                    <a:cubicBezTo>
                      <a:pt x="2769" y="0"/>
                      <a:pt x="3845" y="90"/>
                      <a:pt x="4102" y="84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3"/>
              <p:cNvSpPr/>
              <p:nvPr/>
            </p:nvSpPr>
            <p:spPr>
              <a:xfrm>
                <a:off x="6591330" y="-1103953"/>
                <a:ext cx="202170" cy="165214"/>
              </a:xfrm>
              <a:custGeom>
                <a:rect b="b" l="l" r="r" t="t"/>
                <a:pathLst>
                  <a:path extrusionOk="0" h="3572" w="4371">
                    <a:moveTo>
                      <a:pt x="3073" y="1"/>
                    </a:moveTo>
                    <a:cubicBezTo>
                      <a:pt x="2669" y="1"/>
                      <a:pt x="2194" y="141"/>
                      <a:pt x="1718" y="428"/>
                    </a:cubicBezTo>
                    <a:cubicBezTo>
                      <a:pt x="654" y="1056"/>
                      <a:pt x="1" y="2196"/>
                      <a:pt x="257" y="2939"/>
                    </a:cubicBezTo>
                    <a:cubicBezTo>
                      <a:pt x="399" y="3357"/>
                      <a:pt x="791" y="3571"/>
                      <a:pt x="1293" y="3571"/>
                    </a:cubicBezTo>
                    <a:cubicBezTo>
                      <a:pt x="1699" y="3571"/>
                      <a:pt x="2177" y="3431"/>
                      <a:pt x="2653" y="3144"/>
                    </a:cubicBezTo>
                    <a:cubicBezTo>
                      <a:pt x="3717" y="2504"/>
                      <a:pt x="4370" y="1376"/>
                      <a:pt x="4101" y="633"/>
                    </a:cubicBezTo>
                    <a:cubicBezTo>
                      <a:pt x="3960" y="215"/>
                      <a:pt x="3571" y="1"/>
                      <a:pt x="30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3"/>
              <p:cNvSpPr/>
              <p:nvPr/>
            </p:nvSpPr>
            <p:spPr>
              <a:xfrm>
                <a:off x="6591330" y="-1113805"/>
                <a:ext cx="202170" cy="184964"/>
              </a:xfrm>
              <a:custGeom>
                <a:rect b="b" l="l" r="r" t="t"/>
                <a:pathLst>
                  <a:path extrusionOk="0" fill="none" h="3999" w="4371">
                    <a:moveTo>
                      <a:pt x="4101" y="846"/>
                    </a:moveTo>
                    <a:cubicBezTo>
                      <a:pt x="4370" y="1589"/>
                      <a:pt x="3717" y="2717"/>
                      <a:pt x="2653" y="3357"/>
                    </a:cubicBezTo>
                    <a:cubicBezTo>
                      <a:pt x="1590" y="3998"/>
                      <a:pt x="513" y="3908"/>
                      <a:pt x="257" y="3152"/>
                    </a:cubicBezTo>
                    <a:cubicBezTo>
                      <a:pt x="1" y="2409"/>
                      <a:pt x="654" y="1269"/>
                      <a:pt x="1718" y="641"/>
                    </a:cubicBezTo>
                    <a:cubicBezTo>
                      <a:pt x="2781" y="0"/>
                      <a:pt x="3845" y="90"/>
                      <a:pt x="4101" y="84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3"/>
              <p:cNvSpPr/>
              <p:nvPr/>
            </p:nvSpPr>
            <p:spPr>
              <a:xfrm>
                <a:off x="6370244" y="-1653757"/>
                <a:ext cx="413775" cy="594483"/>
              </a:xfrm>
              <a:custGeom>
                <a:rect b="b" l="l" r="r" t="t"/>
                <a:pathLst>
                  <a:path extrusionOk="0" fill="none" h="12853" w="8946">
                    <a:moveTo>
                      <a:pt x="1" y="11546"/>
                    </a:moveTo>
                    <a:lnTo>
                      <a:pt x="91" y="0"/>
                    </a:lnTo>
                    <a:lnTo>
                      <a:pt x="8535" y="1563"/>
                    </a:lnTo>
                    <a:lnTo>
                      <a:pt x="8945" y="12853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3"/>
              <p:cNvSpPr/>
              <p:nvPr/>
            </p:nvSpPr>
            <p:spPr>
              <a:xfrm>
                <a:off x="6373805" y="-1542334"/>
                <a:ext cx="395366" cy="81219"/>
              </a:xfrm>
              <a:custGeom>
                <a:rect b="b" l="l" r="r" t="t"/>
                <a:pathLst>
                  <a:path extrusionOk="0" fill="none" h="1756" w="8548">
                    <a:moveTo>
                      <a:pt x="1" y="0"/>
                    </a:moveTo>
                    <a:lnTo>
                      <a:pt x="8548" y="1756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3"/>
            <p:cNvGrpSpPr/>
            <p:nvPr/>
          </p:nvGrpSpPr>
          <p:grpSpPr>
            <a:xfrm>
              <a:off x="3468974" y="-880877"/>
              <a:ext cx="441017" cy="569600"/>
              <a:chOff x="3468974" y="-880877"/>
              <a:chExt cx="441017" cy="569600"/>
            </a:xfrm>
          </p:grpSpPr>
          <p:sp>
            <p:nvSpPr>
              <p:cNvPr id="224" name="Google Shape;224;p3"/>
              <p:cNvSpPr/>
              <p:nvPr/>
            </p:nvSpPr>
            <p:spPr>
              <a:xfrm>
                <a:off x="3468974" y="-622186"/>
                <a:ext cx="124558" cy="95465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3"/>
              <p:cNvSpPr/>
              <p:nvPr/>
            </p:nvSpPr>
            <p:spPr>
              <a:xfrm>
                <a:off x="3468974" y="-624869"/>
                <a:ext cx="124558" cy="100830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3"/>
              <p:cNvSpPr/>
              <p:nvPr/>
            </p:nvSpPr>
            <p:spPr>
              <a:xfrm>
                <a:off x="3671096" y="-409424"/>
                <a:ext cx="124512" cy="95974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3"/>
              <p:cNvSpPr/>
              <p:nvPr/>
            </p:nvSpPr>
            <p:spPr>
              <a:xfrm>
                <a:off x="3671096" y="-412061"/>
                <a:ext cx="124512" cy="10078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3"/>
              <p:cNvSpPr/>
              <p:nvPr/>
            </p:nvSpPr>
            <p:spPr>
              <a:xfrm>
                <a:off x="3588120" y="-880877"/>
                <a:ext cx="321871" cy="535835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3694223" y="-813348"/>
                <a:ext cx="187924" cy="21697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" name="Google Shape;230;p3"/>
            <p:cNvGrpSpPr/>
            <p:nvPr/>
          </p:nvGrpSpPr>
          <p:grpSpPr>
            <a:xfrm>
              <a:off x="6221496" y="-2494212"/>
              <a:ext cx="441017" cy="569600"/>
              <a:chOff x="6221496" y="-2494212"/>
              <a:chExt cx="441017" cy="569600"/>
            </a:xfrm>
          </p:grpSpPr>
          <p:sp>
            <p:nvSpPr>
              <p:cNvPr id="231" name="Google Shape;231;p3"/>
              <p:cNvSpPr/>
              <p:nvPr/>
            </p:nvSpPr>
            <p:spPr>
              <a:xfrm>
                <a:off x="6221496" y="-2236123"/>
                <a:ext cx="124512" cy="96113"/>
              </a:xfrm>
              <a:custGeom>
                <a:rect b="b" l="l" r="r" t="t"/>
                <a:pathLst>
                  <a:path extrusionOk="0" h="2078" w="2692">
                    <a:moveTo>
                      <a:pt x="1288" y="1"/>
                    </a:moveTo>
                    <a:cubicBezTo>
                      <a:pt x="636" y="1"/>
                      <a:pt x="99" y="393"/>
                      <a:pt x="52" y="930"/>
                    </a:cubicBezTo>
                    <a:cubicBezTo>
                      <a:pt x="0" y="1494"/>
                      <a:pt x="539" y="2006"/>
                      <a:pt x="1256" y="2071"/>
                    </a:cubicBezTo>
                    <a:cubicBezTo>
                      <a:pt x="1306" y="2075"/>
                      <a:pt x="1355" y="2077"/>
                      <a:pt x="1404" y="2077"/>
                    </a:cubicBezTo>
                    <a:cubicBezTo>
                      <a:pt x="2058" y="2077"/>
                      <a:pt x="2604" y="1685"/>
                      <a:pt x="2640" y="1148"/>
                    </a:cubicBezTo>
                    <a:cubicBezTo>
                      <a:pt x="2691" y="584"/>
                      <a:pt x="2153" y="71"/>
                      <a:pt x="1436" y="7"/>
                    </a:cubicBezTo>
                    <a:cubicBezTo>
                      <a:pt x="1386" y="3"/>
                      <a:pt x="1337" y="1"/>
                      <a:pt x="12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3"/>
              <p:cNvSpPr/>
              <p:nvPr/>
            </p:nvSpPr>
            <p:spPr>
              <a:xfrm>
                <a:off x="6221496" y="-2238759"/>
                <a:ext cx="124512" cy="101385"/>
              </a:xfrm>
              <a:custGeom>
                <a:rect b="b" l="l" r="r" t="t"/>
                <a:pathLst>
                  <a:path extrusionOk="0" fill="none" h="2192" w="2692">
                    <a:moveTo>
                      <a:pt x="2640" y="1205"/>
                    </a:moveTo>
                    <a:cubicBezTo>
                      <a:pt x="2602" y="1782"/>
                      <a:pt x="1974" y="2192"/>
                      <a:pt x="1256" y="2128"/>
                    </a:cubicBezTo>
                    <a:cubicBezTo>
                      <a:pt x="539" y="2063"/>
                      <a:pt x="0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3" y="128"/>
                      <a:pt x="2691" y="641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3"/>
              <p:cNvSpPr/>
              <p:nvPr/>
            </p:nvSpPr>
            <p:spPr>
              <a:xfrm>
                <a:off x="6424174" y="-2022760"/>
                <a:ext cx="124512" cy="95511"/>
              </a:xfrm>
              <a:custGeom>
                <a:rect b="b" l="l" r="r" t="t"/>
                <a:pathLst>
                  <a:path extrusionOk="0" h="2065" w="2692">
                    <a:moveTo>
                      <a:pt x="1289" y="1"/>
                    </a:moveTo>
                    <a:cubicBezTo>
                      <a:pt x="634" y="1"/>
                      <a:pt x="87" y="393"/>
                      <a:pt x="39" y="917"/>
                    </a:cubicBezTo>
                    <a:cubicBezTo>
                      <a:pt x="1" y="1494"/>
                      <a:pt x="539" y="1994"/>
                      <a:pt x="1257" y="2058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3"/>
                      <a:pt x="2641" y="1148"/>
                    </a:cubicBezTo>
                    <a:cubicBezTo>
                      <a:pt x="2692" y="584"/>
                      <a:pt x="2154" y="72"/>
                      <a:pt x="1436" y="8"/>
                    </a:cubicBezTo>
                    <a:cubicBezTo>
                      <a:pt x="1387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3"/>
              <p:cNvSpPr/>
              <p:nvPr/>
            </p:nvSpPr>
            <p:spPr>
              <a:xfrm>
                <a:off x="6424174" y="-2025396"/>
                <a:ext cx="124512" cy="100784"/>
              </a:xfrm>
              <a:custGeom>
                <a:rect b="b" l="l" r="r" t="t"/>
                <a:pathLst>
                  <a:path extrusionOk="0" fill="none" h="2179" w="2692">
                    <a:moveTo>
                      <a:pt x="2641" y="1205"/>
                    </a:moveTo>
                    <a:cubicBezTo>
                      <a:pt x="2589" y="1769"/>
                      <a:pt x="1974" y="2179"/>
                      <a:pt x="1257" y="2115"/>
                    </a:cubicBezTo>
                    <a:cubicBezTo>
                      <a:pt x="539" y="2051"/>
                      <a:pt x="1" y="1551"/>
                      <a:pt x="39" y="974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29"/>
                      <a:pt x="2692" y="641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3"/>
              <p:cNvSpPr/>
              <p:nvPr/>
            </p:nvSpPr>
            <p:spPr>
              <a:xfrm>
                <a:off x="6341198" y="-2494212"/>
                <a:ext cx="321316" cy="535234"/>
              </a:xfrm>
              <a:custGeom>
                <a:rect b="b" l="l" r="r" t="t"/>
                <a:pathLst>
                  <a:path extrusionOk="0" fill="none" h="11572" w="6947">
                    <a:moveTo>
                      <a:pt x="1" y="6971"/>
                    </a:moveTo>
                    <a:lnTo>
                      <a:pt x="2884" y="0"/>
                    </a:lnTo>
                    <a:lnTo>
                      <a:pt x="6946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3"/>
              <p:cNvSpPr/>
              <p:nvPr/>
            </p:nvSpPr>
            <p:spPr>
              <a:xfrm>
                <a:off x="6446699" y="-2427238"/>
                <a:ext cx="188525" cy="217572"/>
              </a:xfrm>
              <a:custGeom>
                <a:rect b="b" l="l" r="r" t="t"/>
                <a:pathLst>
                  <a:path extrusionOk="0" fill="none" h="4704" w="4076">
                    <a:moveTo>
                      <a:pt x="1" y="0"/>
                    </a:moveTo>
                    <a:lnTo>
                      <a:pt x="4076" y="4703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7" name="Google Shape;237;p3"/>
            <p:cNvGrpSpPr/>
            <p:nvPr/>
          </p:nvGrpSpPr>
          <p:grpSpPr>
            <a:xfrm>
              <a:off x="3047014" y="-2155181"/>
              <a:ext cx="734998" cy="838697"/>
              <a:chOff x="3047014" y="-2155181"/>
              <a:chExt cx="734998" cy="838697"/>
            </a:xfrm>
          </p:grpSpPr>
          <p:sp>
            <p:nvSpPr>
              <p:cNvPr id="238" name="Google Shape;238;p3"/>
              <p:cNvSpPr/>
              <p:nvPr/>
            </p:nvSpPr>
            <p:spPr>
              <a:xfrm>
                <a:off x="3047014" y="-1493168"/>
                <a:ext cx="212206" cy="176685"/>
              </a:xfrm>
              <a:custGeom>
                <a:rect b="b" l="l" r="r" t="t"/>
                <a:pathLst>
                  <a:path extrusionOk="0" fill="none" h="3820" w="4588">
                    <a:moveTo>
                      <a:pt x="4331" y="1282"/>
                    </a:moveTo>
                    <a:cubicBezTo>
                      <a:pt x="4588" y="2154"/>
                      <a:pt x="3896" y="3128"/>
                      <a:pt x="2768" y="3474"/>
                    </a:cubicBezTo>
                    <a:cubicBezTo>
                      <a:pt x="1653" y="3820"/>
                      <a:pt x="525" y="3397"/>
                      <a:pt x="256" y="2538"/>
                    </a:cubicBezTo>
                    <a:cubicBezTo>
                      <a:pt x="0" y="1667"/>
                      <a:pt x="692" y="693"/>
                      <a:pt x="1820" y="347"/>
                    </a:cubicBezTo>
                    <a:cubicBezTo>
                      <a:pt x="2935" y="1"/>
                      <a:pt x="4062" y="424"/>
                      <a:pt x="4331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3"/>
              <p:cNvSpPr/>
              <p:nvPr/>
            </p:nvSpPr>
            <p:spPr>
              <a:xfrm>
                <a:off x="3510508" y="-1728131"/>
                <a:ext cx="212808" cy="155362"/>
              </a:xfrm>
              <a:custGeom>
                <a:rect b="b" l="l" r="r" t="t"/>
                <a:pathLst>
                  <a:path extrusionOk="0" h="3359" w="4601">
                    <a:moveTo>
                      <a:pt x="2610" y="1"/>
                    </a:moveTo>
                    <a:cubicBezTo>
                      <a:pt x="2355" y="1"/>
                      <a:pt x="2087" y="40"/>
                      <a:pt x="1820" y="122"/>
                    </a:cubicBezTo>
                    <a:cubicBezTo>
                      <a:pt x="705" y="468"/>
                      <a:pt x="0" y="1442"/>
                      <a:pt x="269" y="2300"/>
                    </a:cubicBezTo>
                    <a:cubicBezTo>
                      <a:pt x="474" y="2962"/>
                      <a:pt x="1167" y="3358"/>
                      <a:pt x="1982" y="3358"/>
                    </a:cubicBezTo>
                    <a:cubicBezTo>
                      <a:pt x="2240" y="3358"/>
                      <a:pt x="2510" y="3319"/>
                      <a:pt x="2781" y="3236"/>
                    </a:cubicBezTo>
                    <a:cubicBezTo>
                      <a:pt x="3908" y="2902"/>
                      <a:pt x="4600" y="1916"/>
                      <a:pt x="4331" y="1057"/>
                    </a:cubicBezTo>
                    <a:cubicBezTo>
                      <a:pt x="4136" y="402"/>
                      <a:pt x="3433" y="1"/>
                      <a:pt x="26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3"/>
              <p:cNvSpPr/>
              <p:nvPr/>
            </p:nvSpPr>
            <p:spPr>
              <a:xfrm>
                <a:off x="3510508" y="-1738538"/>
                <a:ext cx="212808" cy="176083"/>
              </a:xfrm>
              <a:custGeom>
                <a:rect b="b" l="l" r="r" t="t"/>
                <a:pathLst>
                  <a:path extrusionOk="0" fill="none" h="3807" w="4601">
                    <a:moveTo>
                      <a:pt x="4331" y="1282"/>
                    </a:moveTo>
                    <a:cubicBezTo>
                      <a:pt x="4600" y="2141"/>
                      <a:pt x="3908" y="3127"/>
                      <a:pt x="2781" y="3461"/>
                    </a:cubicBezTo>
                    <a:cubicBezTo>
                      <a:pt x="1653" y="3807"/>
                      <a:pt x="538" y="3396"/>
                      <a:pt x="269" y="2525"/>
                    </a:cubicBezTo>
                    <a:cubicBezTo>
                      <a:pt x="0" y="1667"/>
                      <a:pt x="705" y="693"/>
                      <a:pt x="1820" y="347"/>
                    </a:cubicBezTo>
                    <a:cubicBezTo>
                      <a:pt x="2947" y="1"/>
                      <a:pt x="4075" y="424"/>
                      <a:pt x="4331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3"/>
              <p:cNvSpPr/>
              <p:nvPr/>
            </p:nvSpPr>
            <p:spPr>
              <a:xfrm>
                <a:off x="3248535" y="-2155181"/>
                <a:ext cx="533476" cy="749799"/>
              </a:xfrm>
              <a:custGeom>
                <a:rect b="b" l="l" r="r" t="t"/>
                <a:pathLst>
                  <a:path extrusionOk="0" fill="none" h="16211" w="11534">
                    <a:moveTo>
                      <a:pt x="0" y="16210"/>
                    </a:moveTo>
                    <a:lnTo>
                      <a:pt x="1640" y="4857"/>
                    </a:lnTo>
                    <a:lnTo>
                      <a:pt x="11533" y="0"/>
                    </a:lnTo>
                    <a:lnTo>
                      <a:pt x="10047" y="10675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3302465" y="-2007635"/>
                <a:ext cx="458779" cy="226498"/>
              </a:xfrm>
              <a:custGeom>
                <a:rect b="b" l="l" r="r" t="t"/>
                <a:pathLst>
                  <a:path extrusionOk="0" fill="none" h="4897" w="9919">
                    <a:moveTo>
                      <a:pt x="0" y="4896"/>
                    </a:moveTo>
                    <a:lnTo>
                      <a:pt x="9919" y="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3"/>
              <p:cNvSpPr/>
              <p:nvPr/>
            </p:nvSpPr>
            <p:spPr>
              <a:xfrm>
                <a:off x="3047014" y="-1482761"/>
                <a:ext cx="212206" cy="155871"/>
              </a:xfrm>
              <a:custGeom>
                <a:rect b="b" l="l" r="r" t="t"/>
                <a:pathLst>
                  <a:path extrusionOk="0" h="3370" w="4588">
                    <a:moveTo>
                      <a:pt x="2604" y="1"/>
                    </a:moveTo>
                    <a:cubicBezTo>
                      <a:pt x="2349" y="1"/>
                      <a:pt x="2084" y="40"/>
                      <a:pt x="1820" y="122"/>
                    </a:cubicBezTo>
                    <a:cubicBezTo>
                      <a:pt x="692" y="468"/>
                      <a:pt x="0" y="1442"/>
                      <a:pt x="256" y="2313"/>
                    </a:cubicBezTo>
                    <a:cubicBezTo>
                      <a:pt x="462" y="2968"/>
                      <a:pt x="1167" y="3369"/>
                      <a:pt x="1984" y="3369"/>
                    </a:cubicBezTo>
                    <a:cubicBezTo>
                      <a:pt x="2238" y="3369"/>
                      <a:pt x="2504" y="3331"/>
                      <a:pt x="2768" y="3249"/>
                    </a:cubicBezTo>
                    <a:cubicBezTo>
                      <a:pt x="3896" y="2903"/>
                      <a:pt x="4588" y="1929"/>
                      <a:pt x="4331" y="1057"/>
                    </a:cubicBezTo>
                    <a:cubicBezTo>
                      <a:pt x="4126" y="402"/>
                      <a:pt x="3421" y="1"/>
                      <a:pt x="2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4" name="Google Shape;244;p3"/>
          <p:cNvSpPr txBox="1"/>
          <p:nvPr>
            <p:ph type="title"/>
          </p:nvPr>
        </p:nvSpPr>
        <p:spPr>
          <a:xfrm>
            <a:off x="720000" y="2671720"/>
            <a:ext cx="434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5" name="Google Shape;245;p3"/>
          <p:cNvSpPr txBox="1"/>
          <p:nvPr>
            <p:ph hasCustomPrompt="1" idx="2" type="title"/>
          </p:nvPr>
        </p:nvSpPr>
        <p:spPr>
          <a:xfrm>
            <a:off x="782800" y="1836213"/>
            <a:ext cx="1109100" cy="73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6" name="Google Shape;246;p3"/>
          <p:cNvSpPr txBox="1"/>
          <p:nvPr>
            <p:ph idx="1" type="subTitle"/>
          </p:nvPr>
        </p:nvSpPr>
        <p:spPr>
          <a:xfrm>
            <a:off x="720000" y="3406420"/>
            <a:ext cx="4348200" cy="35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"/>
          <p:cNvSpPr/>
          <p:nvPr/>
        </p:nvSpPr>
        <p:spPr>
          <a:xfrm>
            <a:off x="290375" y="-357200"/>
            <a:ext cx="9233106" cy="6678056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9" name="Google Shape;249;p4"/>
          <p:cNvGrpSpPr/>
          <p:nvPr/>
        </p:nvGrpSpPr>
        <p:grpSpPr>
          <a:xfrm rot="-1679698">
            <a:off x="-930434" y="-243108"/>
            <a:ext cx="3039614" cy="1424062"/>
            <a:chOff x="5250782" y="5679875"/>
            <a:chExt cx="3039575" cy="1424044"/>
          </a:xfrm>
        </p:grpSpPr>
        <p:grpSp>
          <p:nvGrpSpPr>
            <p:cNvPr id="250" name="Google Shape;250;p4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251" name="Google Shape;251;p4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4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4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4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6" name="Google Shape;256;p4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257" name="Google Shape;257;p4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0" name="Google Shape;260;p4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261" name="Google Shape;261;p4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4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4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4" name="Google Shape;264;p4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265" name="Google Shape;265;p4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4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4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4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4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4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1" name="Google Shape;271;p4"/>
          <p:cNvGrpSpPr/>
          <p:nvPr/>
        </p:nvGrpSpPr>
        <p:grpSpPr>
          <a:xfrm flipH="1" rot="7541198">
            <a:off x="7368775" y="4146276"/>
            <a:ext cx="3135605" cy="2494419"/>
            <a:chOff x="-1221177" y="-856963"/>
            <a:chExt cx="3089277" cy="2457565"/>
          </a:xfrm>
        </p:grpSpPr>
        <p:grpSp>
          <p:nvGrpSpPr>
            <p:cNvPr id="272" name="Google Shape;272;p4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273" name="Google Shape;273;p4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4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4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4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8" name="Google Shape;278;p4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279" name="Google Shape;279;p4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4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4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2" name="Google Shape;282;p4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283" name="Google Shape;283;p4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4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4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86" name="Google Shape;28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7" name="Google Shape;287;p4"/>
          <p:cNvSpPr txBox="1"/>
          <p:nvPr>
            <p:ph idx="1" type="body"/>
          </p:nvPr>
        </p:nvSpPr>
        <p:spPr>
          <a:xfrm>
            <a:off x="720000" y="1017725"/>
            <a:ext cx="7704000" cy="35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5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"/>
          <p:cNvSpPr/>
          <p:nvPr/>
        </p:nvSpPr>
        <p:spPr>
          <a:xfrm flipH="1" rot="10495617">
            <a:off x="358868" y="-1141131"/>
            <a:ext cx="8947445" cy="6646000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0" name="Google Shape;290;p5"/>
          <p:cNvGrpSpPr/>
          <p:nvPr/>
        </p:nvGrpSpPr>
        <p:grpSpPr>
          <a:xfrm rot="-781583">
            <a:off x="-789566" y="-620916"/>
            <a:ext cx="2380693" cy="1893876"/>
            <a:chOff x="-1221177" y="-856963"/>
            <a:chExt cx="3089277" cy="2457565"/>
          </a:xfrm>
        </p:grpSpPr>
        <p:sp>
          <p:nvSpPr>
            <p:cNvPr id="291" name="Google Shape;291;p5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6" name="Google Shape;296;p5"/>
          <p:cNvGrpSpPr/>
          <p:nvPr/>
        </p:nvGrpSpPr>
        <p:grpSpPr>
          <a:xfrm rot="-781583">
            <a:off x="654864" y="40834"/>
            <a:ext cx="320590" cy="375050"/>
            <a:chOff x="828772" y="314668"/>
            <a:chExt cx="416010" cy="486680"/>
          </a:xfrm>
        </p:grpSpPr>
        <p:sp>
          <p:nvSpPr>
            <p:cNvPr id="297" name="Google Shape;297;p5"/>
            <p:cNvSpPr/>
            <p:nvPr/>
          </p:nvSpPr>
          <p:spPr>
            <a:xfrm>
              <a:off x="828772" y="325849"/>
              <a:ext cx="182624" cy="180501"/>
            </a:xfrm>
            <a:custGeom>
              <a:rect b="b" l="l" r="r" t="t"/>
              <a:pathLst>
                <a:path extrusionOk="0" h="3826" w="3871">
                  <a:moveTo>
                    <a:pt x="2277" y="1"/>
                  </a:moveTo>
                  <a:cubicBezTo>
                    <a:pt x="1531" y="1"/>
                    <a:pt x="747" y="588"/>
                    <a:pt x="398" y="1455"/>
                  </a:cubicBezTo>
                  <a:cubicBezTo>
                    <a:pt x="1" y="2454"/>
                    <a:pt x="321" y="3454"/>
                    <a:pt x="1103" y="3748"/>
                  </a:cubicBezTo>
                  <a:cubicBezTo>
                    <a:pt x="1245" y="3800"/>
                    <a:pt x="1395" y="3825"/>
                    <a:pt x="1548" y="3825"/>
                  </a:cubicBezTo>
                  <a:cubicBezTo>
                    <a:pt x="2224" y="3825"/>
                    <a:pt x="2961" y="3340"/>
                    <a:pt x="3358" y="2557"/>
                  </a:cubicBezTo>
                  <a:cubicBezTo>
                    <a:pt x="3871" y="1544"/>
                    <a:pt x="3602" y="417"/>
                    <a:pt x="2743" y="83"/>
                  </a:cubicBezTo>
                  <a:cubicBezTo>
                    <a:pt x="2593" y="27"/>
                    <a:pt x="2436" y="1"/>
                    <a:pt x="22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828772" y="314668"/>
              <a:ext cx="182624" cy="201354"/>
            </a:xfrm>
            <a:custGeom>
              <a:rect b="b" l="l" r="r" t="t"/>
              <a:pathLst>
                <a:path extrusionOk="0" fill="none" h="4268" w="3871">
                  <a:moveTo>
                    <a:pt x="2743" y="320"/>
                  </a:moveTo>
                  <a:cubicBezTo>
                    <a:pt x="3602" y="654"/>
                    <a:pt x="3871" y="1781"/>
                    <a:pt x="3358" y="2794"/>
                  </a:cubicBezTo>
                  <a:cubicBezTo>
                    <a:pt x="2871" y="3755"/>
                    <a:pt x="1872" y="4267"/>
                    <a:pt x="1103" y="3985"/>
                  </a:cubicBezTo>
                  <a:cubicBezTo>
                    <a:pt x="321" y="3691"/>
                    <a:pt x="1" y="2691"/>
                    <a:pt x="398" y="1692"/>
                  </a:cubicBezTo>
                  <a:cubicBezTo>
                    <a:pt x="821" y="641"/>
                    <a:pt x="1885" y="0"/>
                    <a:pt x="2743" y="32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865664" y="494788"/>
              <a:ext cx="379118" cy="306559"/>
            </a:xfrm>
            <a:custGeom>
              <a:rect b="b" l="l" r="r" t="t"/>
              <a:pathLst>
                <a:path extrusionOk="0" fill="none" h="6498" w="8036">
                  <a:moveTo>
                    <a:pt x="1" y="1"/>
                  </a:moveTo>
                  <a:lnTo>
                    <a:pt x="8035" y="6498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0" name="Google Shape;300;p5"/>
          <p:cNvGrpSpPr/>
          <p:nvPr/>
        </p:nvGrpSpPr>
        <p:grpSpPr>
          <a:xfrm rot="-781489">
            <a:off x="593790" y="530216"/>
            <a:ext cx="349105" cy="638661"/>
            <a:chOff x="323987" y="610889"/>
            <a:chExt cx="341044" cy="623914"/>
          </a:xfrm>
        </p:grpSpPr>
        <p:sp>
          <p:nvSpPr>
            <p:cNvPr id="301" name="Google Shape;301;p5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" name="Google Shape;304;p5"/>
          <p:cNvGrpSpPr/>
          <p:nvPr/>
        </p:nvGrpSpPr>
        <p:grpSpPr>
          <a:xfrm flipH="1" rot="7015685">
            <a:off x="7701537" y="3563268"/>
            <a:ext cx="3096291" cy="2463144"/>
            <a:chOff x="-1221177" y="-856963"/>
            <a:chExt cx="3089277" cy="2457565"/>
          </a:xfrm>
        </p:grpSpPr>
        <p:sp>
          <p:nvSpPr>
            <p:cNvPr id="305" name="Google Shape;305;p5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0" name="Google Shape;310;p5"/>
          <p:cNvGrpSpPr/>
          <p:nvPr/>
        </p:nvGrpSpPr>
        <p:grpSpPr>
          <a:xfrm rot="-2050206">
            <a:off x="8637396" y="3630480"/>
            <a:ext cx="1189021" cy="579058"/>
            <a:chOff x="1698430" y="4498823"/>
            <a:chExt cx="1589281" cy="773986"/>
          </a:xfrm>
        </p:grpSpPr>
        <p:sp>
          <p:nvSpPr>
            <p:cNvPr id="311" name="Google Shape;311;p5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1" name="Google Shape;321;p5"/>
          <p:cNvGrpSpPr/>
          <p:nvPr/>
        </p:nvGrpSpPr>
        <p:grpSpPr>
          <a:xfrm rot="-3395278">
            <a:off x="8373584" y="3274691"/>
            <a:ext cx="701462" cy="297747"/>
            <a:chOff x="-1548595" y="5064988"/>
            <a:chExt cx="762313" cy="323577"/>
          </a:xfrm>
        </p:grpSpPr>
        <p:sp>
          <p:nvSpPr>
            <p:cNvPr id="322" name="Google Shape;322;p5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8" name="Google Shape;328;p5"/>
          <p:cNvGrpSpPr/>
          <p:nvPr/>
        </p:nvGrpSpPr>
        <p:grpSpPr>
          <a:xfrm rot="-4278791">
            <a:off x="8052323" y="4384549"/>
            <a:ext cx="724123" cy="487910"/>
            <a:chOff x="897994" y="4240309"/>
            <a:chExt cx="967900" cy="652165"/>
          </a:xfrm>
        </p:grpSpPr>
        <p:sp>
          <p:nvSpPr>
            <p:cNvPr id="329" name="Google Shape;329;p5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4" name="Google Shape;334;p5"/>
          <p:cNvGrpSpPr/>
          <p:nvPr/>
        </p:nvGrpSpPr>
        <p:grpSpPr>
          <a:xfrm rot="-4278791">
            <a:off x="7384050" y="4500805"/>
            <a:ext cx="1025352" cy="435230"/>
            <a:chOff x="255848" y="3748111"/>
            <a:chExt cx="1370536" cy="581751"/>
          </a:xfrm>
        </p:grpSpPr>
        <p:sp>
          <p:nvSpPr>
            <p:cNvPr id="335" name="Google Shape;335;p5"/>
            <p:cNvSpPr/>
            <p:nvPr/>
          </p:nvSpPr>
          <p:spPr>
            <a:xfrm>
              <a:off x="255848" y="4064949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342041" y="4115190"/>
              <a:ext cx="52245" cy="2522"/>
            </a:xfrm>
            <a:custGeom>
              <a:rect b="b" l="l" r="r" t="t"/>
              <a:pathLst>
                <a:path extrusionOk="0" fill="none" h="39" w="808">
                  <a:moveTo>
                    <a:pt x="0" y="39"/>
                  </a:moveTo>
                  <a:cubicBezTo>
                    <a:pt x="103" y="13"/>
                    <a:pt x="231" y="0"/>
                    <a:pt x="372" y="0"/>
                  </a:cubicBezTo>
                  <a:cubicBezTo>
                    <a:pt x="526" y="0"/>
                    <a:pt x="667" y="13"/>
                    <a:pt x="808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970932" y="4222915"/>
              <a:ext cx="50629" cy="2522"/>
            </a:xfrm>
            <a:custGeom>
              <a:rect b="b" l="l" r="r" t="t"/>
              <a:pathLst>
                <a:path extrusionOk="0" fill="none" h="39" w="783">
                  <a:moveTo>
                    <a:pt x="0" y="39"/>
                  </a:moveTo>
                  <a:cubicBezTo>
                    <a:pt x="103" y="13"/>
                    <a:pt x="218" y="0"/>
                    <a:pt x="346" y="0"/>
                  </a:cubicBezTo>
                  <a:cubicBezTo>
                    <a:pt x="500" y="0"/>
                    <a:pt x="641" y="13"/>
                    <a:pt x="782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3" name="Google Shape;343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4" name="Google Shape;344;p5"/>
          <p:cNvSpPr txBox="1"/>
          <p:nvPr>
            <p:ph idx="2" type="title"/>
          </p:nvPr>
        </p:nvSpPr>
        <p:spPr>
          <a:xfrm>
            <a:off x="1715025" y="3158175"/>
            <a:ext cx="2505900" cy="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0"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5" name="Google Shape;345;p5"/>
          <p:cNvSpPr txBox="1"/>
          <p:nvPr>
            <p:ph idx="3" type="title"/>
          </p:nvPr>
        </p:nvSpPr>
        <p:spPr>
          <a:xfrm>
            <a:off x="4923250" y="3158175"/>
            <a:ext cx="2505600" cy="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0"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6" name="Google Shape;346;p5"/>
          <p:cNvSpPr txBox="1"/>
          <p:nvPr>
            <p:ph idx="1" type="subTitle"/>
          </p:nvPr>
        </p:nvSpPr>
        <p:spPr>
          <a:xfrm>
            <a:off x="4923249" y="3512275"/>
            <a:ext cx="2505600" cy="8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47" name="Google Shape;347;p5"/>
          <p:cNvSpPr txBox="1"/>
          <p:nvPr>
            <p:ph idx="4" type="subTitle"/>
          </p:nvPr>
        </p:nvSpPr>
        <p:spPr>
          <a:xfrm>
            <a:off x="1715375" y="3512275"/>
            <a:ext cx="2505600" cy="86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348" name="Google Shape;348;p5"/>
          <p:cNvGrpSpPr/>
          <p:nvPr/>
        </p:nvGrpSpPr>
        <p:grpSpPr>
          <a:xfrm rot="-3395237">
            <a:off x="-102323" y="711315"/>
            <a:ext cx="681376" cy="289222"/>
            <a:chOff x="-1548595" y="5064988"/>
            <a:chExt cx="762313" cy="323577"/>
          </a:xfrm>
        </p:grpSpPr>
        <p:sp>
          <p:nvSpPr>
            <p:cNvPr id="349" name="Google Shape;349;p5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5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5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6"/>
          <p:cNvGrpSpPr/>
          <p:nvPr/>
        </p:nvGrpSpPr>
        <p:grpSpPr>
          <a:xfrm rot="-6625962">
            <a:off x="-759632" y="4248016"/>
            <a:ext cx="2384829" cy="1897166"/>
            <a:chOff x="-1221177" y="-856963"/>
            <a:chExt cx="3089277" cy="2457565"/>
          </a:xfrm>
        </p:grpSpPr>
        <p:grpSp>
          <p:nvGrpSpPr>
            <p:cNvPr id="357" name="Google Shape;357;p6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358" name="Google Shape;358;p6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6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6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3" name="Google Shape;363;p6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364" name="Google Shape;364;p6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6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6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7" name="Google Shape;367;p6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368" name="Google Shape;368;p6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6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6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1" name="Google Shape;371;p6"/>
          <p:cNvSpPr/>
          <p:nvPr/>
        </p:nvSpPr>
        <p:spPr>
          <a:xfrm rot="937718">
            <a:off x="404655" y="134208"/>
            <a:ext cx="8947621" cy="6231746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2" name="Google Shape;372;p6"/>
          <p:cNvGrpSpPr/>
          <p:nvPr/>
        </p:nvGrpSpPr>
        <p:grpSpPr>
          <a:xfrm flipH="1" rot="2569504">
            <a:off x="6409996" y="-1020372"/>
            <a:ext cx="4617374" cy="2404557"/>
            <a:chOff x="-2001175" y="4949325"/>
            <a:chExt cx="4294904" cy="2236627"/>
          </a:xfrm>
        </p:grpSpPr>
        <p:sp>
          <p:nvSpPr>
            <p:cNvPr id="373" name="Google Shape;373;p6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" name="Google Shape;378;p6"/>
          <p:cNvGrpSpPr/>
          <p:nvPr/>
        </p:nvGrpSpPr>
        <p:grpSpPr>
          <a:xfrm rot="-1939001">
            <a:off x="8581301" y="574359"/>
            <a:ext cx="538913" cy="592503"/>
            <a:chOff x="5118856" y="3486300"/>
            <a:chExt cx="516312" cy="567655"/>
          </a:xfrm>
        </p:grpSpPr>
        <p:sp>
          <p:nvSpPr>
            <p:cNvPr id="379" name="Google Shape;379;p6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2" name="Google Shape;382;p6"/>
          <p:cNvGrpSpPr/>
          <p:nvPr/>
        </p:nvGrpSpPr>
        <p:grpSpPr>
          <a:xfrm rot="-771394">
            <a:off x="7323346" y="-839775"/>
            <a:ext cx="846054" cy="570067"/>
            <a:chOff x="897994" y="4240309"/>
            <a:chExt cx="967900" cy="652165"/>
          </a:xfrm>
        </p:grpSpPr>
        <p:sp>
          <p:nvSpPr>
            <p:cNvPr id="383" name="Google Shape;383;p6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6" name="Google Shape;386;p6"/>
          <p:cNvGrpSpPr/>
          <p:nvPr/>
        </p:nvGrpSpPr>
        <p:grpSpPr>
          <a:xfrm rot="-771394">
            <a:off x="7816942" y="-317952"/>
            <a:ext cx="1389213" cy="676552"/>
            <a:chOff x="1698430" y="4498823"/>
            <a:chExt cx="1589281" cy="773986"/>
          </a:xfrm>
        </p:grpSpPr>
        <p:sp>
          <p:nvSpPr>
            <p:cNvPr id="387" name="Google Shape;387;p6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7" name="Google Shape;39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5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"/>
          <p:cNvSpPr/>
          <p:nvPr/>
        </p:nvSpPr>
        <p:spPr>
          <a:xfrm>
            <a:off x="-56900" y="-240275"/>
            <a:ext cx="5472817" cy="1542588"/>
          </a:xfrm>
          <a:custGeom>
            <a:rect b="b" l="l" r="r" t="t"/>
            <a:pathLst>
              <a:path extrusionOk="0" h="72388" w="188393">
                <a:moveTo>
                  <a:pt x="0" y="0"/>
                </a:moveTo>
                <a:lnTo>
                  <a:pt x="0" y="38937"/>
                </a:lnTo>
                <a:cubicBezTo>
                  <a:pt x="2097" y="42463"/>
                  <a:pt x="4225" y="45958"/>
                  <a:pt x="6657" y="49241"/>
                </a:cubicBezTo>
                <a:cubicBezTo>
                  <a:pt x="13587" y="58785"/>
                  <a:pt x="23131" y="66749"/>
                  <a:pt x="34347" y="70366"/>
                </a:cubicBezTo>
                <a:cubicBezTo>
                  <a:pt x="38490" y="71698"/>
                  <a:pt x="42872" y="72387"/>
                  <a:pt x="47238" y="72387"/>
                </a:cubicBezTo>
                <a:cubicBezTo>
                  <a:pt x="54724" y="72387"/>
                  <a:pt x="62163" y="70361"/>
                  <a:pt x="68269" y="66080"/>
                </a:cubicBezTo>
                <a:cubicBezTo>
                  <a:pt x="75655" y="60882"/>
                  <a:pt x="80883" y="52706"/>
                  <a:pt x="89059" y="48906"/>
                </a:cubicBezTo>
                <a:cubicBezTo>
                  <a:pt x="93071" y="47034"/>
                  <a:pt x="97313" y="46399"/>
                  <a:pt x="101674" y="46399"/>
                </a:cubicBezTo>
                <a:cubicBezTo>
                  <a:pt x="107789" y="46399"/>
                  <a:pt x="114134" y="47647"/>
                  <a:pt x="120397" y="48481"/>
                </a:cubicBezTo>
                <a:cubicBezTo>
                  <a:pt x="122464" y="48755"/>
                  <a:pt x="124501" y="48998"/>
                  <a:pt x="126537" y="49119"/>
                </a:cubicBezTo>
                <a:cubicBezTo>
                  <a:pt x="127739" y="49198"/>
                  <a:pt x="128942" y="49236"/>
                  <a:pt x="130145" y="49236"/>
                </a:cubicBezTo>
                <a:cubicBezTo>
                  <a:pt x="148078" y="49236"/>
                  <a:pt x="165910" y="40630"/>
                  <a:pt x="176933" y="26444"/>
                </a:cubicBezTo>
                <a:cubicBezTo>
                  <a:pt x="182891" y="18754"/>
                  <a:pt x="186782" y="9575"/>
                  <a:pt x="18839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7"/>
          <p:cNvSpPr/>
          <p:nvPr/>
        </p:nvSpPr>
        <p:spPr>
          <a:xfrm>
            <a:off x="3101175" y="1900876"/>
            <a:ext cx="6547595" cy="3740391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1" name="Google Shape;401;p7"/>
          <p:cNvGrpSpPr/>
          <p:nvPr/>
        </p:nvGrpSpPr>
        <p:grpSpPr>
          <a:xfrm rot="-484597">
            <a:off x="6420746" y="-1032749"/>
            <a:ext cx="4389472" cy="2812889"/>
            <a:chOff x="5734826" y="-804276"/>
            <a:chExt cx="4389388" cy="2812835"/>
          </a:xfrm>
        </p:grpSpPr>
        <p:sp>
          <p:nvSpPr>
            <p:cNvPr id="402" name="Google Shape;402;p7"/>
            <p:cNvSpPr/>
            <p:nvPr/>
          </p:nvSpPr>
          <p:spPr>
            <a:xfrm flipH="1" rot="-4358582">
              <a:off x="7248663" y="-1224309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 flipH="1" rot="-4358582">
              <a:off x="7326254" y="-1336692"/>
              <a:ext cx="1241840" cy="3851418"/>
            </a:xfrm>
            <a:custGeom>
              <a:rect b="b" l="l" r="r" t="t"/>
              <a:pathLst>
                <a:path extrusionOk="0" fill="none" h="132829" w="42829">
                  <a:moveTo>
                    <a:pt x="1916" y="0"/>
                  </a:moveTo>
                  <a:cubicBezTo>
                    <a:pt x="1" y="6626"/>
                    <a:pt x="3405" y="13800"/>
                    <a:pt x="8329" y="18663"/>
                  </a:cubicBezTo>
                  <a:cubicBezTo>
                    <a:pt x="13253" y="23496"/>
                    <a:pt x="19545" y="26657"/>
                    <a:pt x="25351" y="30426"/>
                  </a:cubicBezTo>
                  <a:cubicBezTo>
                    <a:pt x="31126" y="34195"/>
                    <a:pt x="36749" y="38998"/>
                    <a:pt x="38938" y="45533"/>
                  </a:cubicBezTo>
                  <a:cubicBezTo>
                    <a:pt x="42828" y="57205"/>
                    <a:pt x="34865" y="69059"/>
                    <a:pt x="31065" y="80761"/>
                  </a:cubicBezTo>
                  <a:cubicBezTo>
                    <a:pt x="25320" y="98451"/>
                    <a:pt x="29819" y="119090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 flipH="1" rot="-4358582">
              <a:off x="7403016" y="-1449372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27"/>
                    <a:pt x="3404" y="13801"/>
                    <a:pt x="8329" y="18664"/>
                  </a:cubicBezTo>
                  <a:cubicBezTo>
                    <a:pt x="13253" y="23497"/>
                    <a:pt x="19545" y="26658"/>
                    <a:pt x="25350" y="30427"/>
                  </a:cubicBezTo>
                  <a:cubicBezTo>
                    <a:pt x="31125" y="34196"/>
                    <a:pt x="36718" y="38998"/>
                    <a:pt x="38937" y="45534"/>
                  </a:cubicBezTo>
                  <a:cubicBezTo>
                    <a:pt x="42828" y="57205"/>
                    <a:pt x="34864" y="69090"/>
                    <a:pt x="31065" y="80762"/>
                  </a:cubicBezTo>
                  <a:cubicBezTo>
                    <a:pt x="25320" y="98483"/>
                    <a:pt x="29788" y="11909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 flipH="1" rot="-4358582">
              <a:off x="7479458" y="-1562448"/>
              <a:ext cx="1242710" cy="3851447"/>
            </a:xfrm>
            <a:custGeom>
              <a:rect b="b" l="l" r="r" t="t"/>
              <a:pathLst>
                <a:path extrusionOk="0" fill="none" h="132830" w="42859">
                  <a:moveTo>
                    <a:pt x="1915" y="1"/>
                  </a:moveTo>
                  <a:cubicBezTo>
                    <a:pt x="0" y="6627"/>
                    <a:pt x="3405" y="13831"/>
                    <a:pt x="8329" y="1866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8998"/>
                    <a:pt x="38937" y="45564"/>
                  </a:cubicBezTo>
                  <a:cubicBezTo>
                    <a:pt x="42858" y="57205"/>
                    <a:pt x="34894" y="69090"/>
                    <a:pt x="31095" y="80762"/>
                  </a:cubicBezTo>
                  <a:cubicBezTo>
                    <a:pt x="25350" y="98482"/>
                    <a:pt x="29818" y="119091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 flipH="1" rot="-4358582">
              <a:off x="7137186" y="-1084286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07" name="Google Shape;407;p7"/>
          <p:cNvGrpSpPr/>
          <p:nvPr/>
        </p:nvGrpSpPr>
        <p:grpSpPr>
          <a:xfrm rot="-1810957">
            <a:off x="-612994" y="-571897"/>
            <a:ext cx="3039830" cy="1424164"/>
            <a:chOff x="5250782" y="5679875"/>
            <a:chExt cx="3039575" cy="1424044"/>
          </a:xfrm>
        </p:grpSpPr>
        <p:grpSp>
          <p:nvGrpSpPr>
            <p:cNvPr id="408" name="Google Shape;408;p7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409" name="Google Shape;409;p7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7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7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7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7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4" name="Google Shape;414;p7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415" name="Google Shape;415;p7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7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7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8" name="Google Shape;418;p7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419" name="Google Shape;419;p7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7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7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2" name="Google Shape;422;p7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423" name="Google Shape;423;p7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7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7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7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29" name="Google Shape;429;p7"/>
          <p:cNvGrpSpPr/>
          <p:nvPr/>
        </p:nvGrpSpPr>
        <p:grpSpPr>
          <a:xfrm rot="-1652826">
            <a:off x="8842992" y="-9920"/>
            <a:ext cx="538889" cy="592476"/>
            <a:chOff x="5118856" y="3486300"/>
            <a:chExt cx="516312" cy="567655"/>
          </a:xfrm>
        </p:grpSpPr>
        <p:sp>
          <p:nvSpPr>
            <p:cNvPr id="430" name="Google Shape;430;p7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3" name="Google Shape;433;p7"/>
          <p:cNvGrpSpPr/>
          <p:nvPr/>
        </p:nvGrpSpPr>
        <p:grpSpPr>
          <a:xfrm rot="-484580">
            <a:off x="6862418" y="-287761"/>
            <a:ext cx="846011" cy="570037"/>
            <a:chOff x="897994" y="4240309"/>
            <a:chExt cx="967900" cy="652165"/>
          </a:xfrm>
        </p:grpSpPr>
        <p:sp>
          <p:nvSpPr>
            <p:cNvPr id="434" name="Google Shape;434;p7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7" name="Google Shape;437;p7"/>
          <p:cNvGrpSpPr/>
          <p:nvPr/>
        </p:nvGrpSpPr>
        <p:grpSpPr>
          <a:xfrm rot="-484580">
            <a:off x="7303418" y="406865"/>
            <a:ext cx="1389142" cy="676517"/>
            <a:chOff x="1698430" y="4498823"/>
            <a:chExt cx="1589281" cy="773986"/>
          </a:xfrm>
        </p:grpSpPr>
        <p:sp>
          <p:nvSpPr>
            <p:cNvPr id="438" name="Google Shape;438;p7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8" name="Google Shape;448;p7"/>
          <p:cNvSpPr/>
          <p:nvPr/>
        </p:nvSpPr>
        <p:spPr>
          <a:xfrm rot="2514531">
            <a:off x="9533614" y="502483"/>
            <a:ext cx="405618" cy="447667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7"/>
          <p:cNvSpPr txBox="1"/>
          <p:nvPr>
            <p:ph type="title"/>
          </p:nvPr>
        </p:nvSpPr>
        <p:spPr>
          <a:xfrm>
            <a:off x="720225" y="840463"/>
            <a:ext cx="4009800" cy="11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0" name="Google Shape;450;p7"/>
          <p:cNvSpPr txBox="1"/>
          <p:nvPr>
            <p:ph idx="1" type="body"/>
          </p:nvPr>
        </p:nvSpPr>
        <p:spPr>
          <a:xfrm>
            <a:off x="720225" y="2107950"/>
            <a:ext cx="4009800" cy="209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451" name="Google Shape;451;p7"/>
          <p:cNvGrpSpPr/>
          <p:nvPr/>
        </p:nvGrpSpPr>
        <p:grpSpPr>
          <a:xfrm flipH="1" rot="6625962">
            <a:off x="7597918" y="4479491"/>
            <a:ext cx="2384829" cy="1897166"/>
            <a:chOff x="-1221177" y="-856963"/>
            <a:chExt cx="3089277" cy="2457565"/>
          </a:xfrm>
        </p:grpSpPr>
        <p:grpSp>
          <p:nvGrpSpPr>
            <p:cNvPr id="452" name="Google Shape;452;p7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453" name="Google Shape;453;p7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7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7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7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7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8" name="Google Shape;458;p7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459" name="Google Shape;459;p7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7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7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2" name="Google Shape;462;p7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463" name="Google Shape;463;p7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7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7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8"/>
          <p:cNvSpPr/>
          <p:nvPr/>
        </p:nvSpPr>
        <p:spPr>
          <a:xfrm flipH="1" rot="8659774">
            <a:off x="404694" y="-799418"/>
            <a:ext cx="8947659" cy="6231607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8"/>
          <p:cNvGrpSpPr/>
          <p:nvPr/>
        </p:nvGrpSpPr>
        <p:grpSpPr>
          <a:xfrm rot="-1328655">
            <a:off x="4752284" y="2845067"/>
            <a:ext cx="4625680" cy="2704719"/>
            <a:chOff x="302500" y="1375325"/>
            <a:chExt cx="2796475" cy="1635150"/>
          </a:xfrm>
        </p:grpSpPr>
        <p:sp>
          <p:nvSpPr>
            <p:cNvPr id="469" name="Google Shape;469;p8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8"/>
          <p:cNvGrpSpPr/>
          <p:nvPr/>
        </p:nvGrpSpPr>
        <p:grpSpPr>
          <a:xfrm rot="-3591523">
            <a:off x="6775550" y="3943016"/>
            <a:ext cx="1045803" cy="705634"/>
            <a:chOff x="192771" y="3915943"/>
            <a:chExt cx="674372" cy="454968"/>
          </a:xfrm>
        </p:grpSpPr>
        <p:sp>
          <p:nvSpPr>
            <p:cNvPr id="477" name="Google Shape;477;p8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8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8"/>
          <p:cNvGrpSpPr/>
          <p:nvPr/>
        </p:nvGrpSpPr>
        <p:grpSpPr>
          <a:xfrm rot="-2498697">
            <a:off x="8169929" y="4111858"/>
            <a:ext cx="1271071" cy="539528"/>
            <a:chOff x="-1548595" y="5064988"/>
            <a:chExt cx="762313" cy="323577"/>
          </a:xfrm>
        </p:grpSpPr>
        <p:sp>
          <p:nvSpPr>
            <p:cNvPr id="481" name="Google Shape;481;p8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7" name="Google Shape;487;p8"/>
          <p:cNvGrpSpPr/>
          <p:nvPr/>
        </p:nvGrpSpPr>
        <p:grpSpPr>
          <a:xfrm rot="-5390845">
            <a:off x="7429848" y="3131590"/>
            <a:ext cx="1492155" cy="959870"/>
            <a:chOff x="-30260" y="4314762"/>
            <a:chExt cx="1135405" cy="730436"/>
          </a:xfrm>
        </p:grpSpPr>
        <p:sp>
          <p:nvSpPr>
            <p:cNvPr id="488" name="Google Shape;488;p8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8"/>
          <p:cNvGrpSpPr/>
          <p:nvPr/>
        </p:nvGrpSpPr>
        <p:grpSpPr>
          <a:xfrm rot="-6302068">
            <a:off x="5810199" y="3835741"/>
            <a:ext cx="1045874" cy="705659"/>
            <a:chOff x="192771" y="3915943"/>
            <a:chExt cx="674372" cy="454968"/>
          </a:xfrm>
        </p:grpSpPr>
        <p:sp>
          <p:nvSpPr>
            <p:cNvPr id="495" name="Google Shape;495;p8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8" name="Google Shape;498;p8"/>
          <p:cNvGrpSpPr/>
          <p:nvPr/>
        </p:nvGrpSpPr>
        <p:grpSpPr>
          <a:xfrm rot="-2700000">
            <a:off x="5086800" y="3688677"/>
            <a:ext cx="794821" cy="1767515"/>
            <a:chOff x="442825" y="1623300"/>
            <a:chExt cx="489525" cy="1088600"/>
          </a:xfrm>
        </p:grpSpPr>
        <p:sp>
          <p:nvSpPr>
            <p:cNvPr id="499" name="Google Shape;499;p8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2" name="Google Shape;502;p8"/>
          <p:cNvGrpSpPr/>
          <p:nvPr/>
        </p:nvGrpSpPr>
        <p:grpSpPr>
          <a:xfrm rot="-736514">
            <a:off x="-110540" y="-1255566"/>
            <a:ext cx="11189488" cy="3538657"/>
            <a:chOff x="-1441184" y="3615617"/>
            <a:chExt cx="11189918" cy="3538793"/>
          </a:xfrm>
        </p:grpSpPr>
        <p:grpSp>
          <p:nvGrpSpPr>
            <p:cNvPr id="503" name="Google Shape;503;p8"/>
            <p:cNvGrpSpPr/>
            <p:nvPr/>
          </p:nvGrpSpPr>
          <p:grpSpPr>
            <a:xfrm>
              <a:off x="-1441184" y="3615617"/>
              <a:ext cx="11189918" cy="3538793"/>
              <a:chOff x="-2247300" y="3512811"/>
              <a:chExt cx="12801645" cy="4048499"/>
            </a:xfrm>
          </p:grpSpPr>
          <p:sp>
            <p:nvSpPr>
              <p:cNvPr id="504" name="Google Shape;504;p8"/>
              <p:cNvSpPr/>
              <p:nvPr/>
            </p:nvSpPr>
            <p:spPr>
              <a:xfrm>
                <a:off x="-2247300" y="3512811"/>
                <a:ext cx="12801645" cy="1688725"/>
              </a:xfrm>
              <a:custGeom>
                <a:rect b="b" l="l" r="r" t="t"/>
                <a:pathLst>
                  <a:path extrusionOk="0" fill="none" h="26117" w="197984">
                    <a:moveTo>
                      <a:pt x="197984" y="26116"/>
                    </a:moveTo>
                    <a:cubicBezTo>
                      <a:pt x="177481" y="6472"/>
                      <a:pt x="154299" y="4549"/>
                      <a:pt x="142100" y="5959"/>
                    </a:cubicBezTo>
                    <a:cubicBezTo>
                      <a:pt x="119995" y="8522"/>
                      <a:pt x="114190" y="21567"/>
                      <a:pt x="96672" y="22490"/>
                    </a:cubicBezTo>
                    <a:cubicBezTo>
                      <a:pt x="79155" y="23412"/>
                      <a:pt x="64547" y="0"/>
                      <a:pt x="30409" y="4383"/>
                    </a:cubicBezTo>
                    <a:cubicBezTo>
                      <a:pt x="21669" y="5511"/>
                      <a:pt x="4049" y="8176"/>
                      <a:pt x="0" y="198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8"/>
              <p:cNvSpPr/>
              <p:nvPr/>
            </p:nvSpPr>
            <p:spPr>
              <a:xfrm>
                <a:off x="-2244002" y="3666057"/>
                <a:ext cx="12672390" cy="1858587"/>
              </a:xfrm>
              <a:custGeom>
                <a:rect b="b" l="l" r="r" t="t"/>
                <a:pathLst>
                  <a:path extrusionOk="0" fill="none" h="28744" w="195985">
                    <a:moveTo>
                      <a:pt x="195985" y="28744"/>
                    </a:moveTo>
                    <a:cubicBezTo>
                      <a:pt x="176725" y="8843"/>
                      <a:pt x="155914" y="4922"/>
                      <a:pt x="142907" y="6767"/>
                    </a:cubicBezTo>
                    <a:cubicBezTo>
                      <a:pt x="121648" y="9778"/>
                      <a:pt x="111051" y="27885"/>
                      <a:pt x="89599" y="23413"/>
                    </a:cubicBezTo>
                    <a:cubicBezTo>
                      <a:pt x="73286" y="20017"/>
                      <a:pt x="57601" y="1"/>
                      <a:pt x="29281" y="3576"/>
                    </a:cubicBezTo>
                    <a:cubicBezTo>
                      <a:pt x="20529" y="4665"/>
                      <a:pt x="4216" y="8984"/>
                      <a:pt x="0" y="405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8"/>
              <p:cNvSpPr/>
              <p:nvPr/>
            </p:nvSpPr>
            <p:spPr>
              <a:xfrm>
                <a:off x="-2240705" y="3822665"/>
                <a:ext cx="12542359" cy="2283662"/>
              </a:xfrm>
              <a:custGeom>
                <a:rect b="b" l="l" r="r" t="t"/>
                <a:pathLst>
                  <a:path extrusionOk="0" fill="none" h="35318" w="193974">
                    <a:moveTo>
                      <a:pt x="193973" y="31319"/>
                    </a:moveTo>
                    <a:cubicBezTo>
                      <a:pt x="175969" y="11162"/>
                      <a:pt x="157516" y="5204"/>
                      <a:pt x="143715" y="7510"/>
                    </a:cubicBezTo>
                    <a:cubicBezTo>
                      <a:pt x="123289" y="10919"/>
                      <a:pt x="108065" y="35317"/>
                      <a:pt x="82526" y="24297"/>
                    </a:cubicBezTo>
                    <a:cubicBezTo>
                      <a:pt x="67482" y="17800"/>
                      <a:pt x="50656" y="1"/>
                      <a:pt x="28167" y="2718"/>
                    </a:cubicBezTo>
                    <a:cubicBezTo>
                      <a:pt x="19389" y="3781"/>
                      <a:pt x="4383" y="9740"/>
                      <a:pt x="1" y="606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8"/>
              <p:cNvSpPr/>
              <p:nvPr/>
            </p:nvSpPr>
            <p:spPr>
              <a:xfrm>
                <a:off x="-2237407" y="3974295"/>
                <a:ext cx="12413103" cy="2837151"/>
              </a:xfrm>
              <a:custGeom>
                <a:rect b="b" l="l" r="r" t="t"/>
                <a:pathLst>
                  <a:path extrusionOk="0" fill="none" h="43878" w="191975">
                    <a:moveTo>
                      <a:pt x="191974" y="33959"/>
                    </a:moveTo>
                    <a:cubicBezTo>
                      <a:pt x="175213" y="13559"/>
                      <a:pt x="159118" y="5537"/>
                      <a:pt x="144522" y="8343"/>
                    </a:cubicBezTo>
                    <a:cubicBezTo>
                      <a:pt x="124916" y="12085"/>
                      <a:pt x="104477" y="43877"/>
                      <a:pt x="75452" y="25245"/>
                    </a:cubicBezTo>
                    <a:cubicBezTo>
                      <a:pt x="61344" y="16198"/>
                      <a:pt x="43711" y="1"/>
                      <a:pt x="27039" y="1936"/>
                    </a:cubicBezTo>
                    <a:cubicBezTo>
                      <a:pt x="18236" y="2961"/>
                      <a:pt x="4537" y="10573"/>
                      <a:pt x="1" y="81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8"/>
              <p:cNvSpPr/>
              <p:nvPr/>
            </p:nvSpPr>
            <p:spPr>
              <a:xfrm>
                <a:off x="-2234045" y="4125148"/>
                <a:ext cx="12283784" cy="3436162"/>
              </a:xfrm>
              <a:custGeom>
                <a:rect b="b" l="l" r="r" t="t"/>
                <a:pathLst>
                  <a:path extrusionOk="0" fill="none" h="53142" w="189975">
                    <a:moveTo>
                      <a:pt x="189975" y="36624"/>
                    </a:moveTo>
                    <a:cubicBezTo>
                      <a:pt x="174456" y="15980"/>
                      <a:pt x="160719" y="5856"/>
                      <a:pt x="145329" y="9175"/>
                    </a:cubicBezTo>
                    <a:cubicBezTo>
                      <a:pt x="126543" y="13237"/>
                      <a:pt x="100030" y="53141"/>
                      <a:pt x="68378" y="26218"/>
                    </a:cubicBezTo>
                    <a:cubicBezTo>
                      <a:pt x="54872" y="14737"/>
                      <a:pt x="36752" y="0"/>
                      <a:pt x="25924" y="1166"/>
                    </a:cubicBezTo>
                    <a:cubicBezTo>
                      <a:pt x="17095" y="2127"/>
                      <a:pt x="4703" y="11418"/>
                      <a:pt x="0" y="1023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9" name="Google Shape;509;p8"/>
            <p:cNvGrpSpPr/>
            <p:nvPr/>
          </p:nvGrpSpPr>
          <p:grpSpPr>
            <a:xfrm>
              <a:off x="662829" y="4750538"/>
              <a:ext cx="344770" cy="520773"/>
              <a:chOff x="159762" y="4811199"/>
              <a:chExt cx="394428" cy="595782"/>
            </a:xfrm>
          </p:grpSpPr>
          <p:sp>
            <p:nvSpPr>
              <p:cNvPr id="510" name="Google Shape;510;p8"/>
              <p:cNvSpPr/>
              <p:nvPr/>
            </p:nvSpPr>
            <p:spPr>
              <a:xfrm>
                <a:off x="344498" y="5198129"/>
                <a:ext cx="209692" cy="194239"/>
              </a:xfrm>
              <a:custGeom>
                <a:rect b="b" l="l" r="r" t="t"/>
                <a:pathLst>
                  <a:path extrusionOk="0" h="3004" w="3243">
                    <a:moveTo>
                      <a:pt x="1963" y="0"/>
                    </a:moveTo>
                    <a:cubicBezTo>
                      <a:pt x="1465" y="0"/>
                      <a:pt x="917" y="284"/>
                      <a:pt x="552" y="795"/>
                    </a:cubicBezTo>
                    <a:cubicBezTo>
                      <a:pt x="1" y="1551"/>
                      <a:pt x="65" y="2487"/>
                      <a:pt x="718" y="2858"/>
                    </a:cubicBezTo>
                    <a:cubicBezTo>
                      <a:pt x="892" y="2957"/>
                      <a:pt x="1085" y="3003"/>
                      <a:pt x="1284" y="3003"/>
                    </a:cubicBezTo>
                    <a:cubicBezTo>
                      <a:pt x="1836" y="3003"/>
                      <a:pt x="2436" y="2648"/>
                      <a:pt x="2794" y="2064"/>
                    </a:cubicBezTo>
                    <a:cubicBezTo>
                      <a:pt x="3243" y="1321"/>
                      <a:pt x="3115" y="475"/>
                      <a:pt x="2525" y="142"/>
                    </a:cubicBezTo>
                    <a:cubicBezTo>
                      <a:pt x="2356" y="46"/>
                      <a:pt x="2163" y="0"/>
                      <a:pt x="19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8"/>
              <p:cNvSpPr/>
              <p:nvPr/>
            </p:nvSpPr>
            <p:spPr>
              <a:xfrm>
                <a:off x="344498" y="5185714"/>
                <a:ext cx="209692" cy="221267"/>
              </a:xfrm>
              <a:custGeom>
                <a:rect b="b" l="l" r="r" t="t"/>
                <a:pathLst>
                  <a:path extrusionOk="0" fill="none" h="3422" w="3243">
                    <a:moveTo>
                      <a:pt x="718" y="3050"/>
                    </a:moveTo>
                    <a:cubicBezTo>
                      <a:pt x="65" y="2679"/>
                      <a:pt x="1" y="1743"/>
                      <a:pt x="552" y="987"/>
                    </a:cubicBezTo>
                    <a:cubicBezTo>
                      <a:pt x="1064" y="270"/>
                      <a:pt x="1936" y="1"/>
                      <a:pt x="2525" y="334"/>
                    </a:cubicBezTo>
                    <a:cubicBezTo>
                      <a:pt x="3115" y="667"/>
                      <a:pt x="3243" y="1513"/>
                      <a:pt x="2794" y="2256"/>
                    </a:cubicBezTo>
                    <a:cubicBezTo>
                      <a:pt x="2307" y="3050"/>
                      <a:pt x="1372" y="3422"/>
                      <a:pt x="718" y="305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8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8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fill="none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14" name="Google Shape;514;p8"/>
            <p:cNvSpPr/>
            <p:nvPr/>
          </p:nvSpPr>
          <p:spPr>
            <a:xfrm>
              <a:off x="4962505" y="4709666"/>
              <a:ext cx="405608" cy="447655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5" name="Google Shape;515;p8"/>
            <p:cNvGrpSpPr/>
            <p:nvPr/>
          </p:nvGrpSpPr>
          <p:grpSpPr>
            <a:xfrm>
              <a:off x="4997573" y="3858851"/>
              <a:ext cx="451309" cy="496187"/>
              <a:chOff x="5118856" y="3486300"/>
              <a:chExt cx="516312" cy="567655"/>
            </a:xfrm>
          </p:grpSpPr>
          <p:sp>
            <p:nvSpPr>
              <p:cNvPr id="516" name="Google Shape;516;p8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8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8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9" name="Google Shape;519;p8"/>
            <p:cNvGrpSpPr/>
            <p:nvPr/>
          </p:nvGrpSpPr>
          <p:grpSpPr>
            <a:xfrm>
              <a:off x="5686382" y="4111749"/>
              <a:ext cx="499065" cy="935063"/>
              <a:chOff x="5906877" y="4080403"/>
              <a:chExt cx="570948" cy="1069743"/>
            </a:xfrm>
          </p:grpSpPr>
          <p:sp>
            <p:nvSpPr>
              <p:cNvPr id="520" name="Google Shape;520;p8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8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8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3" name="Google Shape;523;p8"/>
            <p:cNvSpPr/>
            <p:nvPr/>
          </p:nvSpPr>
          <p:spPr>
            <a:xfrm>
              <a:off x="-1046396" y="43541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4" name="Google Shape;524;p8"/>
            <p:cNvGrpSpPr/>
            <p:nvPr/>
          </p:nvGrpSpPr>
          <p:grpSpPr>
            <a:xfrm>
              <a:off x="-1046505" y="3943715"/>
              <a:ext cx="431019" cy="586675"/>
              <a:chOff x="-1795774" y="3888167"/>
              <a:chExt cx="493101" cy="671176"/>
            </a:xfrm>
          </p:grpSpPr>
          <p:sp>
            <p:nvSpPr>
              <p:cNvPr id="525" name="Google Shape;525;p8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8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7" name="Google Shape;527;p8"/>
            <p:cNvGrpSpPr/>
            <p:nvPr/>
          </p:nvGrpSpPr>
          <p:grpSpPr>
            <a:xfrm>
              <a:off x="1308118" y="4251523"/>
              <a:ext cx="846041" cy="570058"/>
              <a:chOff x="897994" y="4240309"/>
              <a:chExt cx="967900" cy="652165"/>
            </a:xfrm>
          </p:grpSpPr>
          <p:sp>
            <p:nvSpPr>
              <p:cNvPr id="528" name="Google Shape;528;p8"/>
              <p:cNvSpPr/>
              <p:nvPr/>
            </p:nvSpPr>
            <p:spPr>
              <a:xfrm>
                <a:off x="897994" y="4634158"/>
                <a:ext cx="370437" cy="243057"/>
              </a:xfrm>
              <a:custGeom>
                <a:rect b="b" l="l" r="r" t="t"/>
                <a:pathLst>
                  <a:path extrusionOk="0" h="3759" w="5729">
                    <a:moveTo>
                      <a:pt x="2551" y="1"/>
                    </a:moveTo>
                    <a:cubicBezTo>
                      <a:pt x="1500" y="1"/>
                      <a:pt x="589" y="473"/>
                      <a:pt x="334" y="1239"/>
                    </a:cubicBezTo>
                    <a:cubicBezTo>
                      <a:pt x="1" y="2213"/>
                      <a:pt x="847" y="3277"/>
                      <a:pt x="2205" y="3635"/>
                    </a:cubicBezTo>
                    <a:cubicBezTo>
                      <a:pt x="2518" y="3719"/>
                      <a:pt x="2834" y="3759"/>
                      <a:pt x="3139" y="3759"/>
                    </a:cubicBezTo>
                    <a:cubicBezTo>
                      <a:pt x="4142" y="3759"/>
                      <a:pt x="5027" y="3328"/>
                      <a:pt x="5332" y="2610"/>
                    </a:cubicBezTo>
                    <a:cubicBezTo>
                      <a:pt x="5729" y="1649"/>
                      <a:pt x="4947" y="522"/>
                      <a:pt x="3538" y="137"/>
                    </a:cubicBezTo>
                    <a:cubicBezTo>
                      <a:pt x="3205" y="44"/>
                      <a:pt x="2872" y="1"/>
                      <a:pt x="25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8"/>
              <p:cNvSpPr/>
              <p:nvPr/>
            </p:nvSpPr>
            <p:spPr>
              <a:xfrm>
                <a:off x="897994" y="4617281"/>
                <a:ext cx="370437" cy="275193"/>
              </a:xfrm>
              <a:custGeom>
                <a:rect b="b" l="l" r="r" t="t"/>
                <a:pathLst>
                  <a:path extrusionOk="0" fill="none" h="4256" w="5729">
                    <a:moveTo>
                      <a:pt x="5332" y="2871"/>
                    </a:moveTo>
                    <a:cubicBezTo>
                      <a:pt x="4934" y="3807"/>
                      <a:pt x="3550" y="4255"/>
                      <a:pt x="2205" y="3896"/>
                    </a:cubicBezTo>
                    <a:cubicBezTo>
                      <a:pt x="847" y="3538"/>
                      <a:pt x="1" y="2474"/>
                      <a:pt x="334" y="1500"/>
                    </a:cubicBezTo>
                    <a:cubicBezTo>
                      <a:pt x="667" y="501"/>
                      <a:pt x="2115" y="1"/>
                      <a:pt x="3538" y="398"/>
                    </a:cubicBezTo>
                    <a:cubicBezTo>
                      <a:pt x="4947" y="783"/>
                      <a:pt x="5729" y="1910"/>
                      <a:pt x="5332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8"/>
              <p:cNvSpPr/>
              <p:nvPr/>
            </p:nvSpPr>
            <p:spPr>
              <a:xfrm>
                <a:off x="1228605" y="4240309"/>
                <a:ext cx="637289" cy="585044"/>
              </a:xfrm>
              <a:custGeom>
                <a:rect b="b" l="l" r="r" t="t"/>
                <a:pathLst>
                  <a:path extrusionOk="0" fill="none" h="9048" w="9856">
                    <a:moveTo>
                      <a:pt x="1" y="9047"/>
                    </a:moveTo>
                    <a:lnTo>
                      <a:pt x="9855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1" name="Google Shape;531;p8"/>
            <p:cNvGrpSpPr/>
            <p:nvPr/>
          </p:nvGrpSpPr>
          <p:grpSpPr>
            <a:xfrm>
              <a:off x="-464914" y="3874196"/>
              <a:ext cx="462896" cy="580907"/>
              <a:chOff x="-1130414" y="3808634"/>
              <a:chExt cx="529568" cy="664577"/>
            </a:xfrm>
          </p:grpSpPr>
          <p:sp>
            <p:nvSpPr>
              <p:cNvPr id="532" name="Google Shape;532;p8"/>
              <p:cNvSpPr/>
              <p:nvPr/>
            </p:nvSpPr>
            <p:spPr>
              <a:xfrm>
                <a:off x="-891751" y="3820984"/>
                <a:ext cx="290905" cy="163654"/>
              </a:xfrm>
              <a:custGeom>
                <a:rect b="b" l="l" r="r" t="t"/>
                <a:pathLst>
                  <a:path extrusionOk="0" h="2531" w="4499">
                    <a:moveTo>
                      <a:pt x="3318" y="1"/>
                    </a:moveTo>
                    <a:cubicBezTo>
                      <a:pt x="2767" y="1"/>
                      <a:pt x="2047" y="215"/>
                      <a:pt x="1410" y="591"/>
                    </a:cubicBezTo>
                    <a:cubicBezTo>
                      <a:pt x="449" y="1142"/>
                      <a:pt x="0" y="1885"/>
                      <a:pt x="334" y="2269"/>
                    </a:cubicBezTo>
                    <a:cubicBezTo>
                      <a:pt x="481" y="2444"/>
                      <a:pt x="763" y="2530"/>
                      <a:pt x="1119" y="2530"/>
                    </a:cubicBezTo>
                    <a:cubicBezTo>
                      <a:pt x="1598" y="2530"/>
                      <a:pt x="2211" y="2373"/>
                      <a:pt x="2807" y="2064"/>
                    </a:cubicBezTo>
                    <a:cubicBezTo>
                      <a:pt x="3922" y="1501"/>
                      <a:pt x="4498" y="642"/>
                      <a:pt x="4050" y="219"/>
                    </a:cubicBezTo>
                    <a:cubicBezTo>
                      <a:pt x="3892" y="70"/>
                      <a:pt x="3632" y="1"/>
                      <a:pt x="3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8"/>
              <p:cNvSpPr/>
              <p:nvPr/>
            </p:nvSpPr>
            <p:spPr>
              <a:xfrm>
                <a:off x="-891751" y="3808634"/>
                <a:ext cx="290905" cy="185639"/>
              </a:xfrm>
              <a:custGeom>
                <a:rect b="b" l="l" r="r" t="t"/>
                <a:pathLst>
                  <a:path extrusionOk="0" fill="none" h="2871" w="4499">
                    <a:moveTo>
                      <a:pt x="4050" y="410"/>
                    </a:moveTo>
                    <a:cubicBezTo>
                      <a:pt x="4498" y="833"/>
                      <a:pt x="3922" y="1692"/>
                      <a:pt x="2807" y="2255"/>
                    </a:cubicBezTo>
                    <a:cubicBezTo>
                      <a:pt x="1769" y="2794"/>
                      <a:pt x="680" y="2870"/>
                      <a:pt x="334" y="2460"/>
                    </a:cubicBezTo>
                    <a:cubicBezTo>
                      <a:pt x="0" y="2076"/>
                      <a:pt x="449" y="1333"/>
                      <a:pt x="1410" y="782"/>
                    </a:cubicBezTo>
                    <a:cubicBezTo>
                      <a:pt x="2410" y="192"/>
                      <a:pt x="3614" y="0"/>
                      <a:pt x="4050" y="41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8"/>
              <p:cNvSpPr/>
              <p:nvPr/>
            </p:nvSpPr>
            <p:spPr>
              <a:xfrm>
                <a:off x="-1130414" y="3927092"/>
                <a:ext cx="258640" cy="546118"/>
              </a:xfrm>
              <a:custGeom>
                <a:rect b="b" l="l" r="r" t="t"/>
                <a:pathLst>
                  <a:path extrusionOk="0" fill="none" h="8446" w="4000">
                    <a:moveTo>
                      <a:pt x="3999" y="1"/>
                    </a:moveTo>
                    <a:lnTo>
                      <a:pt x="1" y="844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5" name="Google Shape;535;p8"/>
            <p:cNvGrpSpPr/>
            <p:nvPr/>
          </p:nvGrpSpPr>
          <p:grpSpPr>
            <a:xfrm>
              <a:off x="746817" y="3821293"/>
              <a:ext cx="1197987" cy="508508"/>
              <a:chOff x="255847" y="3748111"/>
              <a:chExt cx="1370537" cy="581751"/>
            </a:xfrm>
          </p:grpSpPr>
          <p:sp>
            <p:nvSpPr>
              <p:cNvPr id="536" name="Google Shape;536;p8"/>
              <p:cNvSpPr/>
              <p:nvPr/>
            </p:nvSpPr>
            <p:spPr>
              <a:xfrm>
                <a:off x="255847" y="4064917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8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8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8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8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8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2" name="Google Shape;542;p8"/>
            <p:cNvGrpSpPr/>
            <p:nvPr/>
          </p:nvGrpSpPr>
          <p:grpSpPr>
            <a:xfrm>
              <a:off x="2007779" y="4477490"/>
              <a:ext cx="1389191" cy="676541"/>
              <a:chOff x="1698430" y="4498823"/>
              <a:chExt cx="1589281" cy="773986"/>
            </a:xfrm>
          </p:grpSpPr>
          <p:sp>
            <p:nvSpPr>
              <p:cNvPr id="543" name="Google Shape;543;p8"/>
              <p:cNvSpPr/>
              <p:nvPr/>
            </p:nvSpPr>
            <p:spPr>
              <a:xfrm>
                <a:off x="1698430" y="4919182"/>
                <a:ext cx="299182" cy="231677"/>
              </a:xfrm>
              <a:custGeom>
                <a:rect b="b" l="l" r="r" t="t"/>
                <a:pathLst>
                  <a:path extrusionOk="0" h="3583" w="4627">
                    <a:moveTo>
                      <a:pt x="1912" y="1"/>
                    </a:moveTo>
                    <a:cubicBezTo>
                      <a:pt x="1110" y="1"/>
                      <a:pt x="438" y="408"/>
                      <a:pt x="257" y="1086"/>
                    </a:cubicBezTo>
                    <a:cubicBezTo>
                      <a:pt x="1" y="1995"/>
                      <a:pt x="718" y="3046"/>
                      <a:pt x="1846" y="3431"/>
                    </a:cubicBezTo>
                    <a:cubicBezTo>
                      <a:pt x="2141" y="3533"/>
                      <a:pt x="2435" y="3582"/>
                      <a:pt x="2714" y="3582"/>
                    </a:cubicBezTo>
                    <a:cubicBezTo>
                      <a:pt x="3512" y="3582"/>
                      <a:pt x="4180" y="3182"/>
                      <a:pt x="4370" y="2508"/>
                    </a:cubicBezTo>
                    <a:cubicBezTo>
                      <a:pt x="4627" y="1598"/>
                      <a:pt x="3909" y="535"/>
                      <a:pt x="2768" y="150"/>
                    </a:cubicBezTo>
                    <a:cubicBezTo>
                      <a:pt x="2477" y="49"/>
                      <a:pt x="2187" y="1"/>
                      <a:pt x="19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8"/>
              <p:cNvSpPr/>
              <p:nvPr/>
            </p:nvSpPr>
            <p:spPr>
              <a:xfrm>
                <a:off x="1698430" y="4903146"/>
                <a:ext cx="299182" cy="263554"/>
              </a:xfrm>
              <a:custGeom>
                <a:rect b="b" l="l" r="r" t="t"/>
                <a:pathLst>
                  <a:path extrusionOk="0" fill="none" h="4076" w="4627">
                    <a:moveTo>
                      <a:pt x="4370" y="2756"/>
                    </a:moveTo>
                    <a:cubicBezTo>
                      <a:pt x="4114" y="3666"/>
                      <a:pt x="2986" y="4076"/>
                      <a:pt x="1846" y="3679"/>
                    </a:cubicBezTo>
                    <a:cubicBezTo>
                      <a:pt x="718" y="3294"/>
                      <a:pt x="1" y="2243"/>
                      <a:pt x="257" y="1334"/>
                    </a:cubicBezTo>
                    <a:cubicBezTo>
                      <a:pt x="500" y="424"/>
                      <a:pt x="1628" y="1"/>
                      <a:pt x="2768" y="398"/>
                    </a:cubicBezTo>
                    <a:cubicBezTo>
                      <a:pt x="3909" y="783"/>
                      <a:pt x="4627" y="1846"/>
                      <a:pt x="4370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8"/>
              <p:cNvSpPr/>
              <p:nvPr/>
            </p:nvSpPr>
            <p:spPr>
              <a:xfrm>
                <a:off x="2442482" y="5021152"/>
                <a:ext cx="309139" cy="235750"/>
              </a:xfrm>
              <a:custGeom>
                <a:rect b="b" l="l" r="r" t="t"/>
                <a:pathLst>
                  <a:path extrusionOk="0" h="3646" w="4781">
                    <a:moveTo>
                      <a:pt x="1976" y="0"/>
                    </a:moveTo>
                    <a:cubicBezTo>
                      <a:pt x="1149" y="0"/>
                      <a:pt x="458" y="410"/>
                      <a:pt x="257" y="1098"/>
                    </a:cubicBezTo>
                    <a:cubicBezTo>
                      <a:pt x="1" y="2020"/>
                      <a:pt x="731" y="3084"/>
                      <a:pt x="1897" y="3494"/>
                    </a:cubicBezTo>
                    <a:cubicBezTo>
                      <a:pt x="2202" y="3596"/>
                      <a:pt x="2505" y="3645"/>
                      <a:pt x="2793" y="3645"/>
                    </a:cubicBezTo>
                    <a:cubicBezTo>
                      <a:pt x="3619" y="3645"/>
                      <a:pt x="4312" y="3243"/>
                      <a:pt x="4512" y="2558"/>
                    </a:cubicBezTo>
                    <a:cubicBezTo>
                      <a:pt x="4781" y="1623"/>
                      <a:pt x="4038" y="547"/>
                      <a:pt x="2859" y="149"/>
                    </a:cubicBezTo>
                    <a:cubicBezTo>
                      <a:pt x="2558" y="48"/>
                      <a:pt x="2259" y="0"/>
                      <a:pt x="19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8"/>
              <p:cNvSpPr/>
              <p:nvPr/>
            </p:nvSpPr>
            <p:spPr>
              <a:xfrm>
                <a:off x="2442482" y="5005116"/>
                <a:ext cx="309139" cy="267692"/>
              </a:xfrm>
              <a:custGeom>
                <a:rect b="b" l="l" r="r" t="t"/>
                <a:pathLst>
                  <a:path extrusionOk="0" fill="none" h="4140" w="4781">
                    <a:moveTo>
                      <a:pt x="4512" y="2806"/>
                    </a:moveTo>
                    <a:cubicBezTo>
                      <a:pt x="4243" y="3729"/>
                      <a:pt x="3076" y="4139"/>
                      <a:pt x="1897" y="3742"/>
                    </a:cubicBezTo>
                    <a:cubicBezTo>
                      <a:pt x="731" y="3332"/>
                      <a:pt x="1" y="2268"/>
                      <a:pt x="257" y="1346"/>
                    </a:cubicBezTo>
                    <a:cubicBezTo>
                      <a:pt x="526" y="423"/>
                      <a:pt x="1680" y="0"/>
                      <a:pt x="2859" y="397"/>
                    </a:cubicBezTo>
                    <a:cubicBezTo>
                      <a:pt x="4038" y="795"/>
                      <a:pt x="4781" y="1871"/>
                      <a:pt x="4512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8"/>
              <p:cNvSpPr/>
              <p:nvPr/>
            </p:nvSpPr>
            <p:spPr>
              <a:xfrm>
                <a:off x="1960242" y="4498823"/>
                <a:ext cx="1327470" cy="711777"/>
              </a:xfrm>
              <a:custGeom>
                <a:rect b="b" l="l" r="r" t="t"/>
                <a:pathLst>
                  <a:path extrusionOk="0" fill="none" h="11008" w="20530">
                    <a:moveTo>
                      <a:pt x="1" y="9560"/>
                    </a:moveTo>
                    <a:lnTo>
                      <a:pt x="9022" y="0"/>
                    </a:lnTo>
                    <a:lnTo>
                      <a:pt x="20530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8"/>
              <p:cNvSpPr/>
              <p:nvPr/>
            </p:nvSpPr>
            <p:spPr>
              <a:xfrm>
                <a:off x="2444163" y="4604026"/>
                <a:ext cx="732533" cy="92916"/>
              </a:xfrm>
              <a:custGeom>
                <a:rect b="b" l="l" r="r" t="t"/>
                <a:pathLst>
                  <a:path extrusionOk="0" fill="none" h="1437" w="11329">
                    <a:moveTo>
                      <a:pt x="1" y="1"/>
                    </a:moveTo>
                    <a:lnTo>
                      <a:pt x="11329" y="143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9" name="Google Shape;549;p8"/>
            <p:cNvGrpSpPr/>
            <p:nvPr/>
          </p:nvGrpSpPr>
          <p:grpSpPr>
            <a:xfrm>
              <a:off x="6466415" y="3859670"/>
              <a:ext cx="730857" cy="806876"/>
              <a:chOff x="6799261" y="3792016"/>
              <a:chExt cx="836125" cy="923094"/>
            </a:xfrm>
          </p:grpSpPr>
          <p:sp>
            <p:nvSpPr>
              <p:cNvPr id="550" name="Google Shape;550;p8"/>
              <p:cNvSpPr/>
              <p:nvPr/>
            </p:nvSpPr>
            <p:spPr>
              <a:xfrm>
                <a:off x="6799261" y="4450327"/>
                <a:ext cx="253597" cy="227733"/>
              </a:xfrm>
              <a:custGeom>
                <a:rect b="b" l="l" r="r" t="t"/>
                <a:pathLst>
                  <a:path extrusionOk="0" h="3522" w="3922">
                    <a:moveTo>
                      <a:pt x="2548" y="0"/>
                    </a:moveTo>
                    <a:cubicBezTo>
                      <a:pt x="2122" y="0"/>
                      <a:pt x="1633" y="183"/>
                      <a:pt x="1192" y="545"/>
                    </a:cubicBezTo>
                    <a:cubicBezTo>
                      <a:pt x="346" y="1250"/>
                      <a:pt x="0" y="2352"/>
                      <a:pt x="423" y="3031"/>
                    </a:cubicBezTo>
                    <a:cubicBezTo>
                      <a:pt x="625" y="3358"/>
                      <a:pt x="974" y="3522"/>
                      <a:pt x="1377" y="3522"/>
                    </a:cubicBezTo>
                    <a:cubicBezTo>
                      <a:pt x="1796" y="3522"/>
                      <a:pt x="2273" y="3345"/>
                      <a:pt x="2704" y="2993"/>
                    </a:cubicBezTo>
                    <a:cubicBezTo>
                      <a:pt x="3563" y="2288"/>
                      <a:pt x="3922" y="1173"/>
                      <a:pt x="3499" y="494"/>
                    </a:cubicBezTo>
                    <a:cubicBezTo>
                      <a:pt x="3299" y="164"/>
                      <a:pt x="2952" y="0"/>
                      <a:pt x="2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8"/>
              <p:cNvSpPr/>
              <p:nvPr/>
            </p:nvSpPr>
            <p:spPr>
              <a:xfrm>
                <a:off x="6799261" y="4438300"/>
                <a:ext cx="253597" cy="251139"/>
              </a:xfrm>
              <a:custGeom>
                <a:rect b="b" l="l" r="r" t="t"/>
                <a:pathLst>
                  <a:path extrusionOk="0" fill="none" h="3884" w="3922">
                    <a:moveTo>
                      <a:pt x="3499" y="680"/>
                    </a:moveTo>
                    <a:cubicBezTo>
                      <a:pt x="3922" y="1359"/>
                      <a:pt x="3563" y="2474"/>
                      <a:pt x="2704" y="3179"/>
                    </a:cubicBezTo>
                    <a:cubicBezTo>
                      <a:pt x="1859" y="3871"/>
                      <a:pt x="833" y="3884"/>
                      <a:pt x="423" y="3217"/>
                    </a:cubicBezTo>
                    <a:cubicBezTo>
                      <a:pt x="0" y="2538"/>
                      <a:pt x="346" y="1436"/>
                      <a:pt x="1192" y="731"/>
                    </a:cubicBezTo>
                    <a:cubicBezTo>
                      <a:pt x="2051" y="27"/>
                      <a:pt x="3089" y="1"/>
                      <a:pt x="3499" y="68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7369310" y="4471213"/>
                <a:ext cx="266076" cy="232323"/>
              </a:xfrm>
              <a:custGeom>
                <a:rect b="b" l="l" r="r" t="t"/>
                <a:pathLst>
                  <a:path extrusionOk="0" h="3593" w="4115">
                    <a:moveTo>
                      <a:pt x="2700" y="1"/>
                    </a:moveTo>
                    <a:cubicBezTo>
                      <a:pt x="2254" y="1"/>
                      <a:pt x="1743" y="187"/>
                      <a:pt x="1282" y="556"/>
                    </a:cubicBezTo>
                    <a:cubicBezTo>
                      <a:pt x="385" y="1273"/>
                      <a:pt x="1" y="2401"/>
                      <a:pt x="424" y="3093"/>
                    </a:cubicBezTo>
                    <a:cubicBezTo>
                      <a:pt x="631" y="3426"/>
                      <a:pt x="993" y="3593"/>
                      <a:pt x="1414" y="3593"/>
                    </a:cubicBezTo>
                    <a:cubicBezTo>
                      <a:pt x="1850" y="3593"/>
                      <a:pt x="2350" y="3413"/>
                      <a:pt x="2807" y="3054"/>
                    </a:cubicBezTo>
                    <a:cubicBezTo>
                      <a:pt x="3717" y="2337"/>
                      <a:pt x="4114" y="1196"/>
                      <a:pt x="3691" y="504"/>
                    </a:cubicBezTo>
                    <a:cubicBezTo>
                      <a:pt x="3486" y="168"/>
                      <a:pt x="3122" y="1"/>
                      <a:pt x="27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8"/>
              <p:cNvSpPr/>
              <p:nvPr/>
            </p:nvSpPr>
            <p:spPr>
              <a:xfrm>
                <a:off x="7369310" y="4459056"/>
                <a:ext cx="266076" cy="256054"/>
              </a:xfrm>
              <a:custGeom>
                <a:rect b="b" l="l" r="r" t="t"/>
                <a:pathLst>
                  <a:path extrusionOk="0" fill="none" h="3960" w="4115">
                    <a:moveTo>
                      <a:pt x="3691" y="692"/>
                    </a:moveTo>
                    <a:cubicBezTo>
                      <a:pt x="4114" y="1384"/>
                      <a:pt x="3717" y="2525"/>
                      <a:pt x="2807" y="3242"/>
                    </a:cubicBezTo>
                    <a:cubicBezTo>
                      <a:pt x="1910" y="3947"/>
                      <a:pt x="847" y="3960"/>
                      <a:pt x="424" y="3281"/>
                    </a:cubicBezTo>
                    <a:cubicBezTo>
                      <a:pt x="1" y="2589"/>
                      <a:pt x="385" y="1461"/>
                      <a:pt x="1282" y="744"/>
                    </a:cubicBezTo>
                    <a:cubicBezTo>
                      <a:pt x="2179" y="26"/>
                      <a:pt x="3269" y="0"/>
                      <a:pt x="3691" y="69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8"/>
              <p:cNvSpPr/>
              <p:nvPr/>
            </p:nvSpPr>
            <p:spPr>
              <a:xfrm>
                <a:off x="6865538" y="3792016"/>
                <a:ext cx="750767" cy="732533"/>
              </a:xfrm>
              <a:custGeom>
                <a:rect b="b" l="l" r="r" t="t"/>
                <a:pathLst>
                  <a:path extrusionOk="0" fill="none" h="11329" w="11611">
                    <a:moveTo>
                      <a:pt x="2615" y="11008"/>
                    </a:moveTo>
                    <a:lnTo>
                      <a:pt x="1" y="1"/>
                    </a:lnTo>
                    <a:lnTo>
                      <a:pt x="8638" y="398"/>
                    </a:lnTo>
                    <a:lnTo>
                      <a:pt x="11611" y="11329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8"/>
              <p:cNvSpPr/>
              <p:nvPr/>
            </p:nvSpPr>
            <p:spPr>
              <a:xfrm>
                <a:off x="6901166" y="3942029"/>
                <a:ext cx="567650" cy="40671"/>
              </a:xfrm>
              <a:custGeom>
                <a:rect b="b" l="l" r="r" t="t"/>
                <a:pathLst>
                  <a:path extrusionOk="0" fill="none" h="629" w="8779">
                    <a:moveTo>
                      <a:pt x="1" y="0"/>
                    </a:moveTo>
                    <a:lnTo>
                      <a:pt x="8779" y="628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6" name="Google Shape;556;p8"/>
            <p:cNvGrpSpPr/>
            <p:nvPr/>
          </p:nvGrpSpPr>
          <p:grpSpPr>
            <a:xfrm>
              <a:off x="3520762" y="3764830"/>
              <a:ext cx="538913" cy="696042"/>
              <a:chOff x="3429335" y="3683515"/>
              <a:chExt cx="616535" cy="796296"/>
            </a:xfrm>
          </p:grpSpPr>
          <p:sp>
            <p:nvSpPr>
              <p:cNvPr id="557" name="Google Shape;557;p8"/>
              <p:cNvSpPr/>
              <p:nvPr/>
            </p:nvSpPr>
            <p:spPr>
              <a:xfrm>
                <a:off x="3429335" y="4045163"/>
                <a:ext cx="174129" cy="133458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8"/>
              <p:cNvSpPr/>
              <p:nvPr/>
            </p:nvSpPr>
            <p:spPr>
              <a:xfrm>
                <a:off x="3429335" y="4041413"/>
                <a:ext cx="174129" cy="140959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8"/>
              <p:cNvSpPr/>
              <p:nvPr/>
            </p:nvSpPr>
            <p:spPr>
              <a:xfrm>
                <a:off x="3711902" y="4342602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8"/>
              <p:cNvSpPr/>
              <p:nvPr/>
            </p:nvSpPr>
            <p:spPr>
              <a:xfrm>
                <a:off x="3711902" y="4338917"/>
                <a:ext cx="174065" cy="14089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8"/>
              <p:cNvSpPr/>
              <p:nvPr/>
            </p:nvSpPr>
            <p:spPr>
              <a:xfrm>
                <a:off x="3595901" y="3683515"/>
                <a:ext cx="449969" cy="749086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8"/>
              <p:cNvSpPr/>
              <p:nvPr/>
            </p:nvSpPr>
            <p:spPr>
              <a:xfrm>
                <a:off x="3744233" y="3777920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3" name="Google Shape;563;p8"/>
            <p:cNvGrpSpPr/>
            <p:nvPr/>
          </p:nvGrpSpPr>
          <p:grpSpPr>
            <a:xfrm>
              <a:off x="-684325" y="4565830"/>
              <a:ext cx="538913" cy="696098"/>
              <a:chOff x="-1381427" y="4599887"/>
              <a:chExt cx="616535" cy="796360"/>
            </a:xfrm>
          </p:grpSpPr>
          <p:sp>
            <p:nvSpPr>
              <p:cNvPr id="564" name="Google Shape;564;p8"/>
              <p:cNvSpPr/>
              <p:nvPr/>
            </p:nvSpPr>
            <p:spPr>
              <a:xfrm>
                <a:off x="-1381427" y="4960888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314" y="1"/>
                    </a:moveTo>
                    <a:cubicBezTo>
                      <a:pt x="649" y="1"/>
                      <a:pt x="88" y="396"/>
                      <a:pt x="51" y="927"/>
                    </a:cubicBezTo>
                    <a:cubicBezTo>
                      <a:pt x="0" y="1491"/>
                      <a:pt x="538" y="2004"/>
                      <a:pt x="1256" y="2068"/>
                    </a:cubicBezTo>
                    <a:cubicBezTo>
                      <a:pt x="1306" y="2072"/>
                      <a:pt x="1355" y="2075"/>
                      <a:pt x="1403" y="2075"/>
                    </a:cubicBezTo>
                    <a:cubicBezTo>
                      <a:pt x="2056" y="2075"/>
                      <a:pt x="2592" y="1683"/>
                      <a:pt x="2640" y="1158"/>
                    </a:cubicBezTo>
                    <a:cubicBezTo>
                      <a:pt x="2691" y="581"/>
                      <a:pt x="2153" y="69"/>
                      <a:pt x="1435" y="5"/>
                    </a:cubicBezTo>
                    <a:cubicBezTo>
                      <a:pt x="1395" y="2"/>
                      <a:pt x="1354" y="1"/>
                      <a:pt x="1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-1381427" y="495784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40" y="1205"/>
                    </a:moveTo>
                    <a:cubicBezTo>
                      <a:pt x="2589" y="1769"/>
                      <a:pt x="1974" y="2179"/>
                      <a:pt x="1256" y="2115"/>
                    </a:cubicBezTo>
                    <a:cubicBezTo>
                      <a:pt x="538" y="2051"/>
                      <a:pt x="0" y="1538"/>
                      <a:pt x="51" y="974"/>
                    </a:cubicBezTo>
                    <a:cubicBezTo>
                      <a:pt x="90" y="411"/>
                      <a:pt x="718" y="1"/>
                      <a:pt x="1435" y="52"/>
                    </a:cubicBezTo>
                    <a:cubicBezTo>
                      <a:pt x="2153" y="116"/>
                      <a:pt x="2691" y="628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-1098925" y="525903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0"/>
                    </a:moveTo>
                    <a:cubicBezTo>
                      <a:pt x="636" y="0"/>
                      <a:pt x="100" y="392"/>
                      <a:pt x="52" y="917"/>
                    </a:cubicBezTo>
                    <a:cubicBezTo>
                      <a:pt x="1" y="1493"/>
                      <a:pt x="539" y="2006"/>
                      <a:pt x="1257" y="2070"/>
                    </a:cubicBezTo>
                    <a:cubicBezTo>
                      <a:pt x="1297" y="2073"/>
                      <a:pt x="1338" y="2074"/>
                      <a:pt x="1378" y="2074"/>
                    </a:cubicBezTo>
                    <a:cubicBezTo>
                      <a:pt x="2044" y="2074"/>
                      <a:pt x="2605" y="1679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8"/>
              <p:cNvSpPr/>
              <p:nvPr/>
            </p:nvSpPr>
            <p:spPr>
              <a:xfrm>
                <a:off x="-1098925" y="525528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53" y="1206"/>
                    </a:moveTo>
                    <a:cubicBezTo>
                      <a:pt x="2602" y="1769"/>
                      <a:pt x="1974" y="2179"/>
                      <a:pt x="1257" y="2128"/>
                    </a:cubicBezTo>
                    <a:cubicBezTo>
                      <a:pt x="539" y="2064"/>
                      <a:pt x="1" y="1551"/>
                      <a:pt x="52" y="975"/>
                    </a:cubicBezTo>
                    <a:cubicBezTo>
                      <a:pt x="103" y="411"/>
                      <a:pt x="718" y="1"/>
                      <a:pt x="1436" y="65"/>
                    </a:cubicBezTo>
                    <a:cubicBezTo>
                      <a:pt x="2154" y="129"/>
                      <a:pt x="2692" y="642"/>
                      <a:pt x="2653" y="12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8"/>
              <p:cNvSpPr/>
              <p:nvPr/>
            </p:nvSpPr>
            <p:spPr>
              <a:xfrm>
                <a:off x="-1214926" y="4599887"/>
                <a:ext cx="450034" cy="748310"/>
              </a:xfrm>
              <a:custGeom>
                <a:rect b="b" l="l" r="r" t="t"/>
                <a:pathLst>
                  <a:path extrusionOk="0" fill="none" h="11573" w="6960">
                    <a:moveTo>
                      <a:pt x="1" y="6972"/>
                    </a:moveTo>
                    <a:lnTo>
                      <a:pt x="2897" y="1"/>
                    </a:lnTo>
                    <a:lnTo>
                      <a:pt x="6959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8"/>
              <p:cNvSpPr/>
              <p:nvPr/>
            </p:nvSpPr>
            <p:spPr>
              <a:xfrm>
                <a:off x="-1066594" y="4694357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1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70" name="Google Shape;570;p8"/>
          <p:cNvSpPr txBox="1"/>
          <p:nvPr>
            <p:ph type="title"/>
          </p:nvPr>
        </p:nvSpPr>
        <p:spPr>
          <a:xfrm>
            <a:off x="1564750" y="1307100"/>
            <a:ext cx="60144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5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9"/>
          <p:cNvSpPr txBox="1"/>
          <p:nvPr>
            <p:ph type="title"/>
          </p:nvPr>
        </p:nvSpPr>
        <p:spPr>
          <a:xfrm>
            <a:off x="2391888" y="1667354"/>
            <a:ext cx="4360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3" name="Google Shape;573;p9"/>
          <p:cNvSpPr txBox="1"/>
          <p:nvPr>
            <p:ph idx="1" type="subTitle"/>
          </p:nvPr>
        </p:nvSpPr>
        <p:spPr>
          <a:xfrm>
            <a:off x="2391913" y="2473550"/>
            <a:ext cx="4360200" cy="100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74" name="Google Shape;574;p9"/>
          <p:cNvSpPr/>
          <p:nvPr/>
        </p:nvSpPr>
        <p:spPr>
          <a:xfrm>
            <a:off x="5755858" y="-1579800"/>
            <a:ext cx="4491750" cy="3643383"/>
          </a:xfrm>
          <a:custGeom>
            <a:rect b="b" l="l" r="r" t="t"/>
            <a:pathLst>
              <a:path extrusionOk="0" h="9792" w="12072">
                <a:moveTo>
                  <a:pt x="5700" y="0"/>
                </a:moveTo>
                <a:cubicBezTo>
                  <a:pt x="5260" y="0"/>
                  <a:pt x="4816" y="53"/>
                  <a:pt x="4385" y="147"/>
                </a:cubicBezTo>
                <a:cubicBezTo>
                  <a:pt x="3885" y="261"/>
                  <a:pt x="3385" y="443"/>
                  <a:pt x="2953" y="671"/>
                </a:cubicBezTo>
                <a:cubicBezTo>
                  <a:pt x="1656" y="1330"/>
                  <a:pt x="428" y="2922"/>
                  <a:pt x="269" y="4400"/>
                </a:cubicBezTo>
                <a:cubicBezTo>
                  <a:pt x="1" y="6864"/>
                  <a:pt x="1916" y="9791"/>
                  <a:pt x="4560" y="9791"/>
                </a:cubicBezTo>
                <a:cubicBezTo>
                  <a:pt x="4600" y="9791"/>
                  <a:pt x="4640" y="9791"/>
                  <a:pt x="4681" y="9789"/>
                </a:cubicBezTo>
                <a:cubicBezTo>
                  <a:pt x="7660" y="9698"/>
                  <a:pt x="12071" y="6583"/>
                  <a:pt x="10366" y="3308"/>
                </a:cubicBezTo>
                <a:cubicBezTo>
                  <a:pt x="9775" y="2149"/>
                  <a:pt x="8910" y="1057"/>
                  <a:pt x="7751" y="466"/>
                </a:cubicBezTo>
                <a:cubicBezTo>
                  <a:pt x="7129" y="141"/>
                  <a:pt x="6420" y="0"/>
                  <a:pt x="57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9"/>
          <p:cNvSpPr/>
          <p:nvPr/>
        </p:nvSpPr>
        <p:spPr>
          <a:xfrm>
            <a:off x="-1406774" y="-6175"/>
            <a:ext cx="5024257" cy="2455980"/>
          </a:xfrm>
          <a:custGeom>
            <a:rect b="b" l="l" r="r" t="t"/>
            <a:pathLst>
              <a:path extrusionOk="0" h="69329" w="141828">
                <a:moveTo>
                  <a:pt x="1" y="0"/>
                </a:moveTo>
                <a:cubicBezTo>
                  <a:pt x="1126" y="1003"/>
                  <a:pt x="2189" y="2067"/>
                  <a:pt x="3162" y="3161"/>
                </a:cubicBezTo>
                <a:cubicBezTo>
                  <a:pt x="11308" y="12341"/>
                  <a:pt x="15685" y="24134"/>
                  <a:pt x="21612" y="34894"/>
                </a:cubicBezTo>
                <a:cubicBezTo>
                  <a:pt x="24257" y="39636"/>
                  <a:pt x="27296" y="44256"/>
                  <a:pt x="30761" y="48481"/>
                </a:cubicBezTo>
                <a:cubicBezTo>
                  <a:pt x="37661" y="56931"/>
                  <a:pt x="46233" y="63892"/>
                  <a:pt x="56507" y="67326"/>
                </a:cubicBezTo>
                <a:cubicBezTo>
                  <a:pt x="60500" y="68665"/>
                  <a:pt x="64765" y="69329"/>
                  <a:pt x="69028" y="69329"/>
                </a:cubicBezTo>
                <a:cubicBezTo>
                  <a:pt x="81217" y="69329"/>
                  <a:pt x="93395" y="63906"/>
                  <a:pt x="99182" y="53344"/>
                </a:cubicBezTo>
                <a:cubicBezTo>
                  <a:pt x="102951" y="46475"/>
                  <a:pt x="103711" y="38420"/>
                  <a:pt x="105383" y="30760"/>
                </a:cubicBezTo>
                <a:cubicBezTo>
                  <a:pt x="107055" y="23101"/>
                  <a:pt x="110125" y="15076"/>
                  <a:pt x="116781" y="10912"/>
                </a:cubicBezTo>
                <a:cubicBezTo>
                  <a:pt x="121827" y="7751"/>
                  <a:pt x="128088" y="7356"/>
                  <a:pt x="133620" y="5198"/>
                </a:cubicBezTo>
                <a:cubicBezTo>
                  <a:pt x="136690" y="4012"/>
                  <a:pt x="139456" y="2219"/>
                  <a:pt x="1418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9"/>
          <p:cNvSpPr/>
          <p:nvPr/>
        </p:nvSpPr>
        <p:spPr>
          <a:xfrm>
            <a:off x="4737726" y="2545913"/>
            <a:ext cx="6045458" cy="3685342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7" name="Google Shape;577;p9"/>
          <p:cNvGrpSpPr/>
          <p:nvPr/>
        </p:nvGrpSpPr>
        <p:grpSpPr>
          <a:xfrm rot="1096894">
            <a:off x="807574" y="-1242466"/>
            <a:ext cx="11190173" cy="3538874"/>
            <a:chOff x="-2247300" y="3512811"/>
            <a:chExt cx="12801645" cy="4048499"/>
          </a:xfrm>
        </p:grpSpPr>
        <p:sp>
          <p:nvSpPr>
            <p:cNvPr id="578" name="Google Shape;578;p9"/>
            <p:cNvSpPr/>
            <p:nvPr/>
          </p:nvSpPr>
          <p:spPr>
            <a:xfrm>
              <a:off x="-2247300" y="3512811"/>
              <a:ext cx="12801645" cy="1688725"/>
            </a:xfrm>
            <a:custGeom>
              <a:rect b="b" l="l" r="r" t="t"/>
              <a:pathLst>
                <a:path extrusionOk="0" fill="none" h="26117" w="197984">
                  <a:moveTo>
                    <a:pt x="197984" y="26116"/>
                  </a:moveTo>
                  <a:cubicBezTo>
                    <a:pt x="177481" y="6472"/>
                    <a:pt x="154299" y="4549"/>
                    <a:pt x="142100" y="5959"/>
                  </a:cubicBezTo>
                  <a:cubicBezTo>
                    <a:pt x="119995" y="8522"/>
                    <a:pt x="114190" y="21567"/>
                    <a:pt x="96672" y="22490"/>
                  </a:cubicBezTo>
                  <a:cubicBezTo>
                    <a:pt x="79155" y="23412"/>
                    <a:pt x="64547" y="0"/>
                    <a:pt x="30409" y="4383"/>
                  </a:cubicBezTo>
                  <a:cubicBezTo>
                    <a:pt x="21669" y="5511"/>
                    <a:pt x="4049" y="8176"/>
                    <a:pt x="0" y="1987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-2244002" y="3666057"/>
              <a:ext cx="12672390" cy="1858587"/>
            </a:xfrm>
            <a:custGeom>
              <a:rect b="b" l="l" r="r" t="t"/>
              <a:pathLst>
                <a:path extrusionOk="0" fill="none" h="28744" w="195985">
                  <a:moveTo>
                    <a:pt x="195985" y="28744"/>
                  </a:moveTo>
                  <a:cubicBezTo>
                    <a:pt x="176725" y="8843"/>
                    <a:pt x="155914" y="4922"/>
                    <a:pt x="142907" y="6767"/>
                  </a:cubicBezTo>
                  <a:cubicBezTo>
                    <a:pt x="121648" y="9778"/>
                    <a:pt x="111051" y="27885"/>
                    <a:pt x="89599" y="23413"/>
                  </a:cubicBezTo>
                  <a:cubicBezTo>
                    <a:pt x="73286" y="20017"/>
                    <a:pt x="57601" y="1"/>
                    <a:pt x="29281" y="3576"/>
                  </a:cubicBezTo>
                  <a:cubicBezTo>
                    <a:pt x="20529" y="4665"/>
                    <a:pt x="4216" y="8984"/>
                    <a:pt x="0" y="405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-2240705" y="3822665"/>
              <a:ext cx="12542359" cy="2283662"/>
            </a:xfrm>
            <a:custGeom>
              <a:rect b="b" l="l" r="r" t="t"/>
              <a:pathLst>
                <a:path extrusionOk="0" fill="none" h="35318" w="193974">
                  <a:moveTo>
                    <a:pt x="193973" y="31319"/>
                  </a:moveTo>
                  <a:cubicBezTo>
                    <a:pt x="175969" y="11162"/>
                    <a:pt x="157516" y="5204"/>
                    <a:pt x="143715" y="7510"/>
                  </a:cubicBezTo>
                  <a:cubicBezTo>
                    <a:pt x="123289" y="10919"/>
                    <a:pt x="108065" y="35317"/>
                    <a:pt x="82526" y="24297"/>
                  </a:cubicBezTo>
                  <a:cubicBezTo>
                    <a:pt x="67482" y="17800"/>
                    <a:pt x="50656" y="1"/>
                    <a:pt x="28167" y="2718"/>
                  </a:cubicBezTo>
                  <a:cubicBezTo>
                    <a:pt x="19389" y="3781"/>
                    <a:pt x="4383" y="9740"/>
                    <a:pt x="1" y="6062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-2237407" y="3974295"/>
              <a:ext cx="12413103" cy="2837151"/>
            </a:xfrm>
            <a:custGeom>
              <a:rect b="b" l="l" r="r" t="t"/>
              <a:pathLst>
                <a:path extrusionOk="0" fill="none" h="43878" w="191975">
                  <a:moveTo>
                    <a:pt x="191974" y="33959"/>
                  </a:moveTo>
                  <a:cubicBezTo>
                    <a:pt x="175213" y="13559"/>
                    <a:pt x="159118" y="5537"/>
                    <a:pt x="144522" y="8343"/>
                  </a:cubicBezTo>
                  <a:cubicBezTo>
                    <a:pt x="124916" y="12085"/>
                    <a:pt x="104477" y="43877"/>
                    <a:pt x="75452" y="25245"/>
                  </a:cubicBezTo>
                  <a:cubicBezTo>
                    <a:pt x="61344" y="16198"/>
                    <a:pt x="43711" y="1"/>
                    <a:pt x="27039" y="1936"/>
                  </a:cubicBezTo>
                  <a:cubicBezTo>
                    <a:pt x="18236" y="2961"/>
                    <a:pt x="4537" y="10573"/>
                    <a:pt x="1" y="815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-2234045" y="4125148"/>
              <a:ext cx="12283784" cy="3436162"/>
            </a:xfrm>
            <a:custGeom>
              <a:rect b="b" l="l" r="r" t="t"/>
              <a:pathLst>
                <a:path extrusionOk="0" fill="none" h="53142" w="189975">
                  <a:moveTo>
                    <a:pt x="189975" y="36624"/>
                  </a:moveTo>
                  <a:cubicBezTo>
                    <a:pt x="174456" y="15980"/>
                    <a:pt x="160719" y="5856"/>
                    <a:pt x="145329" y="9175"/>
                  </a:cubicBezTo>
                  <a:cubicBezTo>
                    <a:pt x="126543" y="13237"/>
                    <a:pt x="100030" y="53141"/>
                    <a:pt x="68378" y="26218"/>
                  </a:cubicBezTo>
                  <a:cubicBezTo>
                    <a:pt x="54872" y="14737"/>
                    <a:pt x="36752" y="0"/>
                    <a:pt x="25924" y="1166"/>
                  </a:cubicBezTo>
                  <a:cubicBezTo>
                    <a:pt x="17095" y="2127"/>
                    <a:pt x="4703" y="11418"/>
                    <a:pt x="0" y="1023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3" name="Google Shape;583;p9"/>
          <p:cNvGrpSpPr/>
          <p:nvPr/>
        </p:nvGrpSpPr>
        <p:grpSpPr>
          <a:xfrm rot="1096894">
            <a:off x="2882006" y="-1650716"/>
            <a:ext cx="344778" cy="520785"/>
            <a:chOff x="159762" y="4811199"/>
            <a:chExt cx="394428" cy="595782"/>
          </a:xfrm>
        </p:grpSpPr>
        <p:sp>
          <p:nvSpPr>
            <p:cNvPr id="584" name="Google Shape;584;p9"/>
            <p:cNvSpPr/>
            <p:nvPr/>
          </p:nvSpPr>
          <p:spPr>
            <a:xfrm>
              <a:off x="344498" y="5198129"/>
              <a:ext cx="209692" cy="194239"/>
            </a:xfrm>
            <a:custGeom>
              <a:rect b="b" l="l" r="r" t="t"/>
              <a:pathLst>
                <a:path extrusionOk="0" h="3004" w="3243">
                  <a:moveTo>
                    <a:pt x="1963" y="0"/>
                  </a:moveTo>
                  <a:cubicBezTo>
                    <a:pt x="1465" y="0"/>
                    <a:pt x="917" y="284"/>
                    <a:pt x="552" y="795"/>
                  </a:cubicBezTo>
                  <a:cubicBezTo>
                    <a:pt x="1" y="1551"/>
                    <a:pt x="65" y="2487"/>
                    <a:pt x="718" y="2858"/>
                  </a:cubicBezTo>
                  <a:cubicBezTo>
                    <a:pt x="892" y="2957"/>
                    <a:pt x="1085" y="3003"/>
                    <a:pt x="1284" y="3003"/>
                  </a:cubicBezTo>
                  <a:cubicBezTo>
                    <a:pt x="1836" y="3003"/>
                    <a:pt x="2436" y="2648"/>
                    <a:pt x="2794" y="2064"/>
                  </a:cubicBezTo>
                  <a:cubicBezTo>
                    <a:pt x="3243" y="1321"/>
                    <a:pt x="3115" y="475"/>
                    <a:pt x="2525" y="142"/>
                  </a:cubicBezTo>
                  <a:cubicBezTo>
                    <a:pt x="2356" y="46"/>
                    <a:pt x="2163" y="0"/>
                    <a:pt x="196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344498" y="5185714"/>
              <a:ext cx="209692" cy="221267"/>
            </a:xfrm>
            <a:custGeom>
              <a:rect b="b" l="l" r="r" t="t"/>
              <a:pathLst>
                <a:path extrusionOk="0" fill="none" h="3422" w="3243">
                  <a:moveTo>
                    <a:pt x="718" y="3050"/>
                  </a:moveTo>
                  <a:cubicBezTo>
                    <a:pt x="65" y="2679"/>
                    <a:pt x="1" y="1743"/>
                    <a:pt x="552" y="987"/>
                  </a:cubicBezTo>
                  <a:cubicBezTo>
                    <a:pt x="1064" y="270"/>
                    <a:pt x="1936" y="1"/>
                    <a:pt x="2525" y="334"/>
                  </a:cubicBezTo>
                  <a:cubicBezTo>
                    <a:pt x="3115" y="667"/>
                    <a:pt x="3243" y="1513"/>
                    <a:pt x="2794" y="2256"/>
                  </a:cubicBezTo>
                  <a:cubicBezTo>
                    <a:pt x="2307" y="3050"/>
                    <a:pt x="1372" y="3422"/>
                    <a:pt x="718" y="305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fill="none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8" name="Google Shape;588;p9"/>
          <p:cNvSpPr/>
          <p:nvPr/>
        </p:nvSpPr>
        <p:spPr>
          <a:xfrm rot="1097008">
            <a:off x="7301714" y="191703"/>
            <a:ext cx="405613" cy="447660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9" name="Google Shape;589;p9"/>
          <p:cNvGrpSpPr/>
          <p:nvPr/>
        </p:nvGrpSpPr>
        <p:grpSpPr>
          <a:xfrm rot="-71143">
            <a:off x="6073063" y="212319"/>
            <a:ext cx="538939" cy="592532"/>
            <a:chOff x="5118856" y="3486300"/>
            <a:chExt cx="516312" cy="567655"/>
          </a:xfrm>
        </p:grpSpPr>
        <p:sp>
          <p:nvSpPr>
            <p:cNvPr id="590" name="Google Shape;590;p9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3" name="Google Shape;593;p9"/>
          <p:cNvGrpSpPr/>
          <p:nvPr/>
        </p:nvGrpSpPr>
        <p:grpSpPr>
          <a:xfrm rot="1096894">
            <a:off x="8098103" y="-146606"/>
            <a:ext cx="499077" cy="935084"/>
            <a:chOff x="5906877" y="4080403"/>
            <a:chExt cx="570948" cy="1069743"/>
          </a:xfrm>
        </p:grpSpPr>
        <p:sp>
          <p:nvSpPr>
            <p:cNvPr id="594" name="Google Shape;594;p9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6053528" y="4869200"/>
              <a:ext cx="95374" cy="36533"/>
            </a:xfrm>
            <a:custGeom>
              <a:rect b="b" l="l" r="r" t="t"/>
              <a:pathLst>
                <a:path extrusionOk="0" fill="none" h="565" w="1475">
                  <a:moveTo>
                    <a:pt x="0" y="487"/>
                  </a:moveTo>
                  <a:cubicBezTo>
                    <a:pt x="308" y="154"/>
                    <a:pt x="667" y="0"/>
                    <a:pt x="936" y="26"/>
                  </a:cubicBezTo>
                  <a:cubicBezTo>
                    <a:pt x="1026" y="26"/>
                    <a:pt x="1102" y="52"/>
                    <a:pt x="1179" y="103"/>
                  </a:cubicBezTo>
                  <a:cubicBezTo>
                    <a:pt x="1308" y="193"/>
                    <a:pt x="1410" y="346"/>
                    <a:pt x="1474" y="564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6011240" y="4952030"/>
              <a:ext cx="11703" cy="68863"/>
            </a:xfrm>
            <a:custGeom>
              <a:rect b="b" l="l" r="r" t="t"/>
              <a:pathLst>
                <a:path extrusionOk="0" fill="none" h="1065" w="181">
                  <a:moveTo>
                    <a:pt x="52" y="1064"/>
                  </a:moveTo>
                  <a:cubicBezTo>
                    <a:pt x="1" y="757"/>
                    <a:pt x="39" y="385"/>
                    <a:pt x="180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9" name="Google Shape;599;p9"/>
          <p:cNvGrpSpPr/>
          <p:nvPr/>
        </p:nvGrpSpPr>
        <p:grpSpPr>
          <a:xfrm rot="1096894">
            <a:off x="4337563" y="-1111670"/>
            <a:ext cx="846060" cy="570071"/>
            <a:chOff x="897994" y="4240309"/>
            <a:chExt cx="967900" cy="652165"/>
          </a:xfrm>
        </p:grpSpPr>
        <p:sp>
          <p:nvSpPr>
            <p:cNvPr id="600" name="Google Shape;600;p9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5" name="Google Shape;605;p9"/>
          <p:cNvGrpSpPr/>
          <p:nvPr/>
        </p:nvGrpSpPr>
        <p:grpSpPr>
          <a:xfrm rot="1096894">
            <a:off x="2388131" y="-2298535"/>
            <a:ext cx="462906" cy="580920"/>
            <a:chOff x="-1130414" y="3808634"/>
            <a:chExt cx="529568" cy="664577"/>
          </a:xfrm>
        </p:grpSpPr>
        <p:sp>
          <p:nvSpPr>
            <p:cNvPr id="606" name="Google Shape;606;p9"/>
            <p:cNvSpPr/>
            <p:nvPr/>
          </p:nvSpPr>
          <p:spPr>
            <a:xfrm>
              <a:off x="-891751" y="3820984"/>
              <a:ext cx="290905" cy="163654"/>
            </a:xfrm>
            <a:custGeom>
              <a:rect b="b" l="l" r="r" t="t"/>
              <a:pathLst>
                <a:path extrusionOk="0" h="2531" w="4499">
                  <a:moveTo>
                    <a:pt x="3318" y="1"/>
                  </a:moveTo>
                  <a:cubicBezTo>
                    <a:pt x="2767" y="1"/>
                    <a:pt x="2047" y="215"/>
                    <a:pt x="1410" y="591"/>
                  </a:cubicBezTo>
                  <a:cubicBezTo>
                    <a:pt x="449" y="1142"/>
                    <a:pt x="0" y="1885"/>
                    <a:pt x="334" y="2269"/>
                  </a:cubicBezTo>
                  <a:cubicBezTo>
                    <a:pt x="481" y="2444"/>
                    <a:pt x="763" y="2530"/>
                    <a:pt x="1119" y="2530"/>
                  </a:cubicBezTo>
                  <a:cubicBezTo>
                    <a:pt x="1598" y="2530"/>
                    <a:pt x="2211" y="2373"/>
                    <a:pt x="2807" y="2064"/>
                  </a:cubicBezTo>
                  <a:cubicBezTo>
                    <a:pt x="3922" y="1501"/>
                    <a:pt x="4498" y="642"/>
                    <a:pt x="4050" y="219"/>
                  </a:cubicBezTo>
                  <a:cubicBezTo>
                    <a:pt x="3892" y="70"/>
                    <a:pt x="3632" y="1"/>
                    <a:pt x="331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-891751" y="3808634"/>
              <a:ext cx="290905" cy="185639"/>
            </a:xfrm>
            <a:custGeom>
              <a:rect b="b" l="l" r="r" t="t"/>
              <a:pathLst>
                <a:path extrusionOk="0" fill="none" h="2871" w="4499">
                  <a:moveTo>
                    <a:pt x="4050" y="410"/>
                  </a:moveTo>
                  <a:cubicBezTo>
                    <a:pt x="4498" y="833"/>
                    <a:pt x="3922" y="1692"/>
                    <a:pt x="2807" y="2255"/>
                  </a:cubicBezTo>
                  <a:cubicBezTo>
                    <a:pt x="1769" y="2794"/>
                    <a:pt x="680" y="2870"/>
                    <a:pt x="334" y="2460"/>
                  </a:cubicBezTo>
                  <a:cubicBezTo>
                    <a:pt x="0" y="2076"/>
                    <a:pt x="449" y="1333"/>
                    <a:pt x="1410" y="782"/>
                  </a:cubicBezTo>
                  <a:cubicBezTo>
                    <a:pt x="2410" y="192"/>
                    <a:pt x="3614" y="0"/>
                    <a:pt x="4050" y="41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-711930" y="3863272"/>
              <a:ext cx="29873" cy="10022"/>
            </a:xfrm>
            <a:custGeom>
              <a:rect b="b" l="l" r="r" t="t"/>
              <a:pathLst>
                <a:path extrusionOk="0" fill="none" h="155" w="462">
                  <a:moveTo>
                    <a:pt x="0" y="14"/>
                  </a:moveTo>
                  <a:cubicBezTo>
                    <a:pt x="116" y="1"/>
                    <a:pt x="333" y="1"/>
                    <a:pt x="423" y="91"/>
                  </a:cubicBezTo>
                  <a:cubicBezTo>
                    <a:pt x="436" y="103"/>
                    <a:pt x="449" y="116"/>
                    <a:pt x="462" y="155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-813059" y="3880666"/>
              <a:ext cx="48948" cy="37373"/>
            </a:xfrm>
            <a:custGeom>
              <a:rect b="b" l="l" r="r" t="t"/>
              <a:pathLst>
                <a:path extrusionOk="0" fill="none" h="578" w="757">
                  <a:moveTo>
                    <a:pt x="1" y="578"/>
                  </a:moveTo>
                  <a:cubicBezTo>
                    <a:pt x="103" y="424"/>
                    <a:pt x="308" y="244"/>
                    <a:pt x="565" y="103"/>
                  </a:cubicBezTo>
                  <a:cubicBezTo>
                    <a:pt x="629" y="65"/>
                    <a:pt x="693" y="27"/>
                    <a:pt x="757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-1130414" y="3927092"/>
              <a:ext cx="258640" cy="546118"/>
            </a:xfrm>
            <a:custGeom>
              <a:rect b="b" l="l" r="r" t="t"/>
              <a:pathLst>
                <a:path extrusionOk="0" fill="none" h="8446" w="4000">
                  <a:moveTo>
                    <a:pt x="3999" y="1"/>
                  </a:moveTo>
                  <a:lnTo>
                    <a:pt x="1" y="8445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Google Shape;611;p9"/>
          <p:cNvGrpSpPr/>
          <p:nvPr/>
        </p:nvGrpSpPr>
        <p:grpSpPr>
          <a:xfrm rot="1096894">
            <a:off x="3548128" y="-1851532"/>
            <a:ext cx="1198013" cy="508520"/>
            <a:chOff x="255848" y="3748111"/>
            <a:chExt cx="1370536" cy="581751"/>
          </a:xfrm>
        </p:grpSpPr>
        <p:sp>
          <p:nvSpPr>
            <p:cNvPr id="612" name="Google Shape;612;p9"/>
            <p:cNvSpPr/>
            <p:nvPr/>
          </p:nvSpPr>
          <p:spPr>
            <a:xfrm>
              <a:off x="255848" y="4064949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342041" y="4115190"/>
              <a:ext cx="52245" cy="2522"/>
            </a:xfrm>
            <a:custGeom>
              <a:rect b="b" l="l" r="r" t="t"/>
              <a:pathLst>
                <a:path extrusionOk="0" fill="none" h="39" w="808">
                  <a:moveTo>
                    <a:pt x="0" y="39"/>
                  </a:moveTo>
                  <a:cubicBezTo>
                    <a:pt x="103" y="13"/>
                    <a:pt x="231" y="0"/>
                    <a:pt x="372" y="0"/>
                  </a:cubicBezTo>
                  <a:cubicBezTo>
                    <a:pt x="526" y="0"/>
                    <a:pt x="667" y="13"/>
                    <a:pt x="808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970932" y="4222915"/>
              <a:ext cx="50629" cy="2522"/>
            </a:xfrm>
            <a:custGeom>
              <a:rect b="b" l="l" r="r" t="t"/>
              <a:pathLst>
                <a:path extrusionOk="0" fill="none" h="39" w="783">
                  <a:moveTo>
                    <a:pt x="0" y="39"/>
                  </a:moveTo>
                  <a:cubicBezTo>
                    <a:pt x="103" y="13"/>
                    <a:pt x="218" y="0"/>
                    <a:pt x="346" y="0"/>
                  </a:cubicBezTo>
                  <a:cubicBezTo>
                    <a:pt x="500" y="0"/>
                    <a:pt x="641" y="13"/>
                    <a:pt x="782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0" name="Google Shape;620;p9"/>
          <p:cNvGrpSpPr/>
          <p:nvPr/>
        </p:nvGrpSpPr>
        <p:grpSpPr>
          <a:xfrm rot="1096894">
            <a:off x="4420265" y="-323140"/>
            <a:ext cx="1389222" cy="676557"/>
            <a:chOff x="1698430" y="4498823"/>
            <a:chExt cx="1589281" cy="773986"/>
          </a:xfrm>
        </p:grpSpPr>
        <p:sp>
          <p:nvSpPr>
            <p:cNvPr id="621" name="Google Shape;621;p9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9"/>
          <p:cNvGrpSpPr/>
          <p:nvPr/>
        </p:nvGrpSpPr>
        <p:grpSpPr>
          <a:xfrm rot="1096894">
            <a:off x="9159172" y="-106652"/>
            <a:ext cx="730874" cy="806895"/>
            <a:chOff x="6799261" y="3792016"/>
            <a:chExt cx="836125" cy="923094"/>
          </a:xfrm>
        </p:grpSpPr>
        <p:sp>
          <p:nvSpPr>
            <p:cNvPr id="632" name="Google Shape;632;p9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921081" y="4517057"/>
              <a:ext cx="50564" cy="14161"/>
            </a:xfrm>
            <a:custGeom>
              <a:rect b="b" l="l" r="r" t="t"/>
              <a:pathLst>
                <a:path extrusionOk="0" fill="none" h="219" w="782">
                  <a:moveTo>
                    <a:pt x="0" y="218"/>
                  </a:moveTo>
                  <a:cubicBezTo>
                    <a:pt x="64" y="180"/>
                    <a:pt x="128" y="141"/>
                    <a:pt x="192" y="116"/>
                  </a:cubicBezTo>
                  <a:cubicBezTo>
                    <a:pt x="487" y="0"/>
                    <a:pt x="718" y="39"/>
                    <a:pt x="782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6874655" y="4557664"/>
              <a:ext cx="17458" cy="44809"/>
            </a:xfrm>
            <a:custGeom>
              <a:rect b="b" l="l" r="r" t="t"/>
              <a:pathLst>
                <a:path extrusionOk="0" fill="none" h="693" w="270">
                  <a:moveTo>
                    <a:pt x="77" y="692"/>
                  </a:moveTo>
                  <a:cubicBezTo>
                    <a:pt x="1" y="577"/>
                    <a:pt x="65" y="295"/>
                    <a:pt x="270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7496110" y="4539430"/>
              <a:ext cx="54767" cy="14936"/>
            </a:xfrm>
            <a:custGeom>
              <a:rect b="b" l="l" r="r" t="t"/>
              <a:pathLst>
                <a:path extrusionOk="0" fill="none" h="231" w="847">
                  <a:moveTo>
                    <a:pt x="0" y="231"/>
                  </a:moveTo>
                  <a:cubicBezTo>
                    <a:pt x="77" y="193"/>
                    <a:pt x="154" y="154"/>
                    <a:pt x="231" y="116"/>
                  </a:cubicBezTo>
                  <a:cubicBezTo>
                    <a:pt x="539" y="0"/>
                    <a:pt x="769" y="39"/>
                    <a:pt x="846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7448067" y="4580037"/>
              <a:ext cx="19075" cy="46426"/>
            </a:xfrm>
            <a:custGeom>
              <a:rect b="b" l="l" r="r" t="t"/>
              <a:pathLst>
                <a:path extrusionOk="0" fill="none" h="718" w="295">
                  <a:moveTo>
                    <a:pt x="77" y="718"/>
                  </a:moveTo>
                  <a:cubicBezTo>
                    <a:pt x="0" y="603"/>
                    <a:pt x="64" y="295"/>
                    <a:pt x="295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2" name="Google Shape;642;p9"/>
          <p:cNvGrpSpPr/>
          <p:nvPr/>
        </p:nvGrpSpPr>
        <p:grpSpPr>
          <a:xfrm rot="1096894">
            <a:off x="8824058" y="923553"/>
            <a:ext cx="538926" cy="696058"/>
            <a:chOff x="3429335" y="3683515"/>
            <a:chExt cx="616535" cy="796296"/>
          </a:xfrm>
        </p:grpSpPr>
        <p:sp>
          <p:nvSpPr>
            <p:cNvPr id="643" name="Google Shape;643;p9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9" name="Google Shape;649;p9"/>
          <p:cNvGrpSpPr/>
          <p:nvPr/>
        </p:nvGrpSpPr>
        <p:grpSpPr>
          <a:xfrm rot="1096894">
            <a:off x="1942843" y="-1701606"/>
            <a:ext cx="538926" cy="696114"/>
            <a:chOff x="-1381427" y="4599887"/>
            <a:chExt cx="616535" cy="796360"/>
          </a:xfrm>
        </p:grpSpPr>
        <p:sp>
          <p:nvSpPr>
            <p:cNvPr id="650" name="Google Shape;650;p9"/>
            <p:cNvSpPr/>
            <p:nvPr/>
          </p:nvSpPr>
          <p:spPr>
            <a:xfrm>
              <a:off x="-1381427" y="4960888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314" y="1"/>
                  </a:moveTo>
                  <a:cubicBezTo>
                    <a:pt x="649" y="1"/>
                    <a:pt x="88" y="396"/>
                    <a:pt x="51" y="927"/>
                  </a:cubicBezTo>
                  <a:cubicBezTo>
                    <a:pt x="0" y="1491"/>
                    <a:pt x="538" y="2004"/>
                    <a:pt x="1256" y="2068"/>
                  </a:cubicBezTo>
                  <a:cubicBezTo>
                    <a:pt x="1306" y="2072"/>
                    <a:pt x="1355" y="2075"/>
                    <a:pt x="1403" y="2075"/>
                  </a:cubicBezTo>
                  <a:cubicBezTo>
                    <a:pt x="2056" y="2075"/>
                    <a:pt x="2592" y="1683"/>
                    <a:pt x="2640" y="1158"/>
                  </a:cubicBezTo>
                  <a:cubicBezTo>
                    <a:pt x="2691" y="581"/>
                    <a:pt x="2153" y="69"/>
                    <a:pt x="1435" y="5"/>
                  </a:cubicBezTo>
                  <a:cubicBezTo>
                    <a:pt x="1395" y="2"/>
                    <a:pt x="1354" y="1"/>
                    <a:pt x="1314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-1381427" y="495784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40" y="1205"/>
                  </a:moveTo>
                  <a:cubicBezTo>
                    <a:pt x="2589" y="1769"/>
                    <a:pt x="1974" y="2179"/>
                    <a:pt x="1256" y="2115"/>
                  </a:cubicBezTo>
                  <a:cubicBezTo>
                    <a:pt x="538" y="2051"/>
                    <a:pt x="0" y="1538"/>
                    <a:pt x="51" y="974"/>
                  </a:cubicBezTo>
                  <a:cubicBezTo>
                    <a:pt x="90" y="411"/>
                    <a:pt x="718" y="1"/>
                    <a:pt x="1435" y="52"/>
                  </a:cubicBezTo>
                  <a:cubicBezTo>
                    <a:pt x="2153" y="116"/>
                    <a:pt x="2691" y="628"/>
                    <a:pt x="2640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-1098925" y="5259039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0"/>
                  </a:moveTo>
                  <a:cubicBezTo>
                    <a:pt x="636" y="0"/>
                    <a:pt x="100" y="392"/>
                    <a:pt x="52" y="917"/>
                  </a:cubicBezTo>
                  <a:cubicBezTo>
                    <a:pt x="1" y="1493"/>
                    <a:pt x="539" y="2006"/>
                    <a:pt x="1257" y="2070"/>
                  </a:cubicBezTo>
                  <a:cubicBezTo>
                    <a:pt x="1297" y="2073"/>
                    <a:pt x="1338" y="2074"/>
                    <a:pt x="1378" y="2074"/>
                  </a:cubicBezTo>
                  <a:cubicBezTo>
                    <a:pt x="2044" y="2074"/>
                    <a:pt x="2605" y="1679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-1098925" y="525528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53" y="1206"/>
                  </a:moveTo>
                  <a:cubicBezTo>
                    <a:pt x="2602" y="1769"/>
                    <a:pt x="1974" y="2179"/>
                    <a:pt x="1257" y="2128"/>
                  </a:cubicBezTo>
                  <a:cubicBezTo>
                    <a:pt x="539" y="2064"/>
                    <a:pt x="1" y="1551"/>
                    <a:pt x="52" y="975"/>
                  </a:cubicBezTo>
                  <a:cubicBezTo>
                    <a:pt x="103" y="411"/>
                    <a:pt x="718" y="1"/>
                    <a:pt x="1436" y="65"/>
                  </a:cubicBezTo>
                  <a:cubicBezTo>
                    <a:pt x="2154" y="129"/>
                    <a:pt x="2692" y="642"/>
                    <a:pt x="2653" y="1206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-1214926" y="4599887"/>
              <a:ext cx="450034" cy="748310"/>
            </a:xfrm>
            <a:custGeom>
              <a:rect b="b" l="l" r="r" t="t"/>
              <a:pathLst>
                <a:path extrusionOk="0" fill="none" h="11573" w="6960">
                  <a:moveTo>
                    <a:pt x="1" y="6972"/>
                  </a:moveTo>
                  <a:lnTo>
                    <a:pt x="2897" y="1"/>
                  </a:lnTo>
                  <a:lnTo>
                    <a:pt x="6959" y="4537"/>
                  </a:lnTo>
                  <a:lnTo>
                    <a:pt x="4383" y="11572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-1066594" y="4694357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1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6" name="Google Shape;656;p9"/>
          <p:cNvSpPr/>
          <p:nvPr/>
        </p:nvSpPr>
        <p:spPr>
          <a:xfrm rot="1097008">
            <a:off x="9758815" y="1479056"/>
            <a:ext cx="405613" cy="447660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7" name="Google Shape;657;p9"/>
          <p:cNvGrpSpPr/>
          <p:nvPr/>
        </p:nvGrpSpPr>
        <p:grpSpPr>
          <a:xfrm rot="-7015576">
            <a:off x="-270264" y="3770023"/>
            <a:ext cx="2827018" cy="2248934"/>
            <a:chOff x="-1221177" y="-856963"/>
            <a:chExt cx="3089277" cy="2457565"/>
          </a:xfrm>
        </p:grpSpPr>
        <p:sp>
          <p:nvSpPr>
            <p:cNvPr id="658" name="Google Shape;658;p9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3" name="Google Shape;663;p9"/>
          <p:cNvGrpSpPr/>
          <p:nvPr/>
        </p:nvGrpSpPr>
        <p:grpSpPr>
          <a:xfrm rot="1616586">
            <a:off x="230427" y="3974574"/>
            <a:ext cx="380657" cy="445321"/>
            <a:chOff x="828772" y="314668"/>
            <a:chExt cx="416010" cy="486680"/>
          </a:xfrm>
        </p:grpSpPr>
        <p:sp>
          <p:nvSpPr>
            <p:cNvPr id="664" name="Google Shape;664;p9"/>
            <p:cNvSpPr/>
            <p:nvPr/>
          </p:nvSpPr>
          <p:spPr>
            <a:xfrm>
              <a:off x="828772" y="325849"/>
              <a:ext cx="182624" cy="180501"/>
            </a:xfrm>
            <a:custGeom>
              <a:rect b="b" l="l" r="r" t="t"/>
              <a:pathLst>
                <a:path extrusionOk="0" h="3826" w="3871">
                  <a:moveTo>
                    <a:pt x="2277" y="1"/>
                  </a:moveTo>
                  <a:cubicBezTo>
                    <a:pt x="1531" y="1"/>
                    <a:pt x="747" y="588"/>
                    <a:pt x="398" y="1455"/>
                  </a:cubicBezTo>
                  <a:cubicBezTo>
                    <a:pt x="1" y="2454"/>
                    <a:pt x="321" y="3454"/>
                    <a:pt x="1103" y="3748"/>
                  </a:cubicBezTo>
                  <a:cubicBezTo>
                    <a:pt x="1245" y="3800"/>
                    <a:pt x="1395" y="3825"/>
                    <a:pt x="1548" y="3825"/>
                  </a:cubicBezTo>
                  <a:cubicBezTo>
                    <a:pt x="2224" y="3825"/>
                    <a:pt x="2961" y="3340"/>
                    <a:pt x="3358" y="2557"/>
                  </a:cubicBezTo>
                  <a:cubicBezTo>
                    <a:pt x="3871" y="1544"/>
                    <a:pt x="3602" y="417"/>
                    <a:pt x="2743" y="83"/>
                  </a:cubicBezTo>
                  <a:cubicBezTo>
                    <a:pt x="2593" y="27"/>
                    <a:pt x="2436" y="1"/>
                    <a:pt x="2277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828772" y="314668"/>
              <a:ext cx="182624" cy="201354"/>
            </a:xfrm>
            <a:custGeom>
              <a:rect b="b" l="l" r="r" t="t"/>
              <a:pathLst>
                <a:path extrusionOk="0" fill="none" h="4268" w="3871">
                  <a:moveTo>
                    <a:pt x="2743" y="320"/>
                  </a:moveTo>
                  <a:cubicBezTo>
                    <a:pt x="3602" y="654"/>
                    <a:pt x="3871" y="1781"/>
                    <a:pt x="3358" y="2794"/>
                  </a:cubicBezTo>
                  <a:cubicBezTo>
                    <a:pt x="2871" y="3755"/>
                    <a:pt x="1872" y="4267"/>
                    <a:pt x="1103" y="3985"/>
                  </a:cubicBezTo>
                  <a:cubicBezTo>
                    <a:pt x="321" y="3691"/>
                    <a:pt x="1" y="2691"/>
                    <a:pt x="398" y="1692"/>
                  </a:cubicBezTo>
                  <a:cubicBezTo>
                    <a:pt x="821" y="641"/>
                    <a:pt x="1885" y="0"/>
                    <a:pt x="2743" y="32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897084" y="366656"/>
              <a:ext cx="26655" cy="18777"/>
            </a:xfrm>
            <a:custGeom>
              <a:rect b="b" l="l" r="r" t="t"/>
              <a:pathLst>
                <a:path extrusionOk="0" fill="none" h="398" w="565">
                  <a:moveTo>
                    <a:pt x="1" y="397"/>
                  </a:moveTo>
                  <a:cubicBezTo>
                    <a:pt x="168" y="205"/>
                    <a:pt x="373" y="64"/>
                    <a:pt x="565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875949" y="411380"/>
              <a:ext cx="7926" cy="47791"/>
            </a:xfrm>
            <a:custGeom>
              <a:rect b="b" l="l" r="r" t="t"/>
              <a:pathLst>
                <a:path extrusionOk="0" fill="none" h="1013" w="168">
                  <a:moveTo>
                    <a:pt x="167" y="1013"/>
                  </a:moveTo>
                  <a:cubicBezTo>
                    <a:pt x="141" y="974"/>
                    <a:pt x="129" y="936"/>
                    <a:pt x="103" y="897"/>
                  </a:cubicBezTo>
                  <a:cubicBezTo>
                    <a:pt x="0" y="654"/>
                    <a:pt x="0" y="334"/>
                    <a:pt x="116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865664" y="494788"/>
              <a:ext cx="379118" cy="306559"/>
            </a:xfrm>
            <a:custGeom>
              <a:rect b="b" l="l" r="r" t="t"/>
              <a:pathLst>
                <a:path extrusionOk="0" fill="none" h="6498" w="8036">
                  <a:moveTo>
                    <a:pt x="1" y="1"/>
                  </a:moveTo>
                  <a:lnTo>
                    <a:pt x="8035" y="6498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9" name="Google Shape;669;p9"/>
          <p:cNvGrpSpPr/>
          <p:nvPr/>
        </p:nvGrpSpPr>
        <p:grpSpPr>
          <a:xfrm rot="1616586">
            <a:off x="894152" y="4315173"/>
            <a:ext cx="312062" cy="570893"/>
            <a:chOff x="323987" y="610889"/>
            <a:chExt cx="341044" cy="623914"/>
          </a:xfrm>
        </p:grpSpPr>
        <p:sp>
          <p:nvSpPr>
            <p:cNvPr id="670" name="Google Shape;670;p9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399563" y="1077560"/>
              <a:ext cx="61708" cy="29675"/>
            </a:xfrm>
            <a:custGeom>
              <a:rect b="b" l="l" r="r" t="t"/>
              <a:pathLst>
                <a:path extrusionOk="0" fill="none" h="629" w="1308">
                  <a:moveTo>
                    <a:pt x="1" y="629"/>
                  </a:moveTo>
                  <a:cubicBezTo>
                    <a:pt x="154" y="462"/>
                    <a:pt x="334" y="321"/>
                    <a:pt x="513" y="219"/>
                  </a:cubicBezTo>
                  <a:cubicBezTo>
                    <a:pt x="769" y="78"/>
                    <a:pt x="1103" y="1"/>
                    <a:pt x="1308" y="116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376588" y="1133181"/>
              <a:ext cx="8539" cy="41186"/>
            </a:xfrm>
            <a:custGeom>
              <a:rect b="b" l="l" r="r" t="t"/>
              <a:pathLst>
                <a:path extrusionOk="0" fill="none" h="873" w="181">
                  <a:moveTo>
                    <a:pt x="180" y="872"/>
                  </a:moveTo>
                  <a:cubicBezTo>
                    <a:pt x="26" y="731"/>
                    <a:pt x="1" y="385"/>
                    <a:pt x="142" y="1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5" name="Google Shape;675;p9"/>
          <p:cNvGrpSpPr/>
          <p:nvPr/>
        </p:nvGrpSpPr>
        <p:grpSpPr>
          <a:xfrm>
            <a:off x="1574262" y="4472931"/>
            <a:ext cx="1085479" cy="528633"/>
            <a:chOff x="1698430" y="4498823"/>
            <a:chExt cx="1589281" cy="773986"/>
          </a:xfrm>
        </p:grpSpPr>
        <p:sp>
          <p:nvSpPr>
            <p:cNvPr id="676" name="Google Shape;676;p9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9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6" name="Google Shape;686;p9"/>
          <p:cNvSpPr/>
          <p:nvPr/>
        </p:nvSpPr>
        <p:spPr>
          <a:xfrm>
            <a:off x="-448256" y="3591973"/>
            <a:ext cx="316936" cy="349791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0"/>
          <p:cNvSpPr txBox="1"/>
          <p:nvPr>
            <p:ph type="title"/>
          </p:nvPr>
        </p:nvSpPr>
        <p:spPr>
          <a:xfrm>
            <a:off x="720000" y="3829575"/>
            <a:ext cx="2992200" cy="9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5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1"/>
          <p:cNvSpPr/>
          <p:nvPr/>
        </p:nvSpPr>
        <p:spPr>
          <a:xfrm>
            <a:off x="3378125" y="3095148"/>
            <a:ext cx="6547595" cy="2236616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1"/>
          <p:cNvSpPr/>
          <p:nvPr/>
        </p:nvSpPr>
        <p:spPr>
          <a:xfrm rot="10800000">
            <a:off x="-613650" y="-271127"/>
            <a:ext cx="6547595" cy="2236616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2" name="Google Shape;692;p11"/>
          <p:cNvGrpSpPr/>
          <p:nvPr/>
        </p:nvGrpSpPr>
        <p:grpSpPr>
          <a:xfrm rot="-1463606">
            <a:off x="-1136578" y="-1185317"/>
            <a:ext cx="8821882" cy="2789905"/>
            <a:chOff x="-1441184" y="3615617"/>
            <a:chExt cx="11189918" cy="3538793"/>
          </a:xfrm>
        </p:grpSpPr>
        <p:grpSp>
          <p:nvGrpSpPr>
            <p:cNvPr id="693" name="Google Shape;693;p11"/>
            <p:cNvGrpSpPr/>
            <p:nvPr/>
          </p:nvGrpSpPr>
          <p:grpSpPr>
            <a:xfrm>
              <a:off x="-1441184" y="3615617"/>
              <a:ext cx="11189918" cy="3538793"/>
              <a:chOff x="-2247300" y="3512811"/>
              <a:chExt cx="12801645" cy="4048499"/>
            </a:xfrm>
          </p:grpSpPr>
          <p:sp>
            <p:nvSpPr>
              <p:cNvPr id="694" name="Google Shape;694;p11"/>
              <p:cNvSpPr/>
              <p:nvPr/>
            </p:nvSpPr>
            <p:spPr>
              <a:xfrm>
                <a:off x="-2247300" y="3512811"/>
                <a:ext cx="12801645" cy="1688725"/>
              </a:xfrm>
              <a:custGeom>
                <a:rect b="b" l="l" r="r" t="t"/>
                <a:pathLst>
                  <a:path extrusionOk="0" fill="none" h="26117" w="197984">
                    <a:moveTo>
                      <a:pt x="197984" y="26116"/>
                    </a:moveTo>
                    <a:cubicBezTo>
                      <a:pt x="177481" y="6472"/>
                      <a:pt x="154299" y="4549"/>
                      <a:pt x="142100" y="5959"/>
                    </a:cubicBezTo>
                    <a:cubicBezTo>
                      <a:pt x="119995" y="8522"/>
                      <a:pt x="114190" y="21567"/>
                      <a:pt x="96672" y="22490"/>
                    </a:cubicBezTo>
                    <a:cubicBezTo>
                      <a:pt x="79155" y="23412"/>
                      <a:pt x="64547" y="0"/>
                      <a:pt x="30409" y="4383"/>
                    </a:cubicBezTo>
                    <a:cubicBezTo>
                      <a:pt x="21669" y="5511"/>
                      <a:pt x="4049" y="8176"/>
                      <a:pt x="0" y="198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-2244002" y="3666057"/>
                <a:ext cx="12672390" cy="1858587"/>
              </a:xfrm>
              <a:custGeom>
                <a:rect b="b" l="l" r="r" t="t"/>
                <a:pathLst>
                  <a:path extrusionOk="0" fill="none" h="28744" w="195985">
                    <a:moveTo>
                      <a:pt x="195985" y="28744"/>
                    </a:moveTo>
                    <a:cubicBezTo>
                      <a:pt x="176725" y="8843"/>
                      <a:pt x="155914" y="4922"/>
                      <a:pt x="142907" y="6767"/>
                    </a:cubicBezTo>
                    <a:cubicBezTo>
                      <a:pt x="121648" y="9778"/>
                      <a:pt x="111051" y="27885"/>
                      <a:pt x="89599" y="23413"/>
                    </a:cubicBezTo>
                    <a:cubicBezTo>
                      <a:pt x="73286" y="20017"/>
                      <a:pt x="57601" y="1"/>
                      <a:pt x="29281" y="3576"/>
                    </a:cubicBezTo>
                    <a:cubicBezTo>
                      <a:pt x="20529" y="4665"/>
                      <a:pt x="4216" y="8984"/>
                      <a:pt x="0" y="405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11"/>
              <p:cNvSpPr/>
              <p:nvPr/>
            </p:nvSpPr>
            <p:spPr>
              <a:xfrm>
                <a:off x="-2240705" y="3822665"/>
                <a:ext cx="12542359" cy="2283662"/>
              </a:xfrm>
              <a:custGeom>
                <a:rect b="b" l="l" r="r" t="t"/>
                <a:pathLst>
                  <a:path extrusionOk="0" fill="none" h="35318" w="193974">
                    <a:moveTo>
                      <a:pt x="193973" y="31319"/>
                    </a:moveTo>
                    <a:cubicBezTo>
                      <a:pt x="175969" y="11162"/>
                      <a:pt x="157516" y="5204"/>
                      <a:pt x="143715" y="7510"/>
                    </a:cubicBezTo>
                    <a:cubicBezTo>
                      <a:pt x="123289" y="10919"/>
                      <a:pt x="108065" y="35317"/>
                      <a:pt x="82526" y="24297"/>
                    </a:cubicBezTo>
                    <a:cubicBezTo>
                      <a:pt x="67482" y="17800"/>
                      <a:pt x="50656" y="1"/>
                      <a:pt x="28167" y="2718"/>
                    </a:cubicBezTo>
                    <a:cubicBezTo>
                      <a:pt x="19389" y="3781"/>
                      <a:pt x="4383" y="9740"/>
                      <a:pt x="1" y="606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11"/>
              <p:cNvSpPr/>
              <p:nvPr/>
            </p:nvSpPr>
            <p:spPr>
              <a:xfrm>
                <a:off x="-2237407" y="3974295"/>
                <a:ext cx="12413103" cy="2837151"/>
              </a:xfrm>
              <a:custGeom>
                <a:rect b="b" l="l" r="r" t="t"/>
                <a:pathLst>
                  <a:path extrusionOk="0" fill="none" h="43878" w="191975">
                    <a:moveTo>
                      <a:pt x="191974" y="33959"/>
                    </a:moveTo>
                    <a:cubicBezTo>
                      <a:pt x="175213" y="13559"/>
                      <a:pt x="159118" y="5537"/>
                      <a:pt x="144522" y="8343"/>
                    </a:cubicBezTo>
                    <a:cubicBezTo>
                      <a:pt x="124916" y="12085"/>
                      <a:pt x="104477" y="43877"/>
                      <a:pt x="75452" y="25245"/>
                    </a:cubicBezTo>
                    <a:cubicBezTo>
                      <a:pt x="61344" y="16198"/>
                      <a:pt x="43711" y="1"/>
                      <a:pt x="27039" y="1936"/>
                    </a:cubicBezTo>
                    <a:cubicBezTo>
                      <a:pt x="18236" y="2961"/>
                      <a:pt x="4537" y="10573"/>
                      <a:pt x="1" y="81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11"/>
              <p:cNvSpPr/>
              <p:nvPr/>
            </p:nvSpPr>
            <p:spPr>
              <a:xfrm>
                <a:off x="-2234045" y="4125148"/>
                <a:ext cx="12283784" cy="3436162"/>
              </a:xfrm>
              <a:custGeom>
                <a:rect b="b" l="l" r="r" t="t"/>
                <a:pathLst>
                  <a:path extrusionOk="0" fill="none" h="53142" w="189975">
                    <a:moveTo>
                      <a:pt x="189975" y="36624"/>
                    </a:moveTo>
                    <a:cubicBezTo>
                      <a:pt x="174456" y="15980"/>
                      <a:pt x="160719" y="5856"/>
                      <a:pt x="145329" y="9175"/>
                    </a:cubicBezTo>
                    <a:cubicBezTo>
                      <a:pt x="126543" y="13237"/>
                      <a:pt x="100030" y="53141"/>
                      <a:pt x="68378" y="26218"/>
                    </a:cubicBezTo>
                    <a:cubicBezTo>
                      <a:pt x="54872" y="14737"/>
                      <a:pt x="36752" y="0"/>
                      <a:pt x="25924" y="1166"/>
                    </a:cubicBezTo>
                    <a:cubicBezTo>
                      <a:pt x="17095" y="2127"/>
                      <a:pt x="4703" y="11418"/>
                      <a:pt x="0" y="1023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9" name="Google Shape;699;p11"/>
            <p:cNvGrpSpPr/>
            <p:nvPr/>
          </p:nvGrpSpPr>
          <p:grpSpPr>
            <a:xfrm>
              <a:off x="662829" y="4750538"/>
              <a:ext cx="344770" cy="520773"/>
              <a:chOff x="159762" y="4811199"/>
              <a:chExt cx="394428" cy="595782"/>
            </a:xfrm>
          </p:grpSpPr>
          <p:sp>
            <p:nvSpPr>
              <p:cNvPr id="700" name="Google Shape;700;p11"/>
              <p:cNvSpPr/>
              <p:nvPr/>
            </p:nvSpPr>
            <p:spPr>
              <a:xfrm>
                <a:off x="344498" y="5198129"/>
                <a:ext cx="209692" cy="194239"/>
              </a:xfrm>
              <a:custGeom>
                <a:rect b="b" l="l" r="r" t="t"/>
                <a:pathLst>
                  <a:path extrusionOk="0" h="3004" w="3243">
                    <a:moveTo>
                      <a:pt x="1963" y="0"/>
                    </a:moveTo>
                    <a:cubicBezTo>
                      <a:pt x="1465" y="0"/>
                      <a:pt x="917" y="284"/>
                      <a:pt x="552" y="795"/>
                    </a:cubicBezTo>
                    <a:cubicBezTo>
                      <a:pt x="1" y="1551"/>
                      <a:pt x="65" y="2487"/>
                      <a:pt x="718" y="2858"/>
                    </a:cubicBezTo>
                    <a:cubicBezTo>
                      <a:pt x="892" y="2957"/>
                      <a:pt x="1085" y="3003"/>
                      <a:pt x="1284" y="3003"/>
                    </a:cubicBezTo>
                    <a:cubicBezTo>
                      <a:pt x="1836" y="3003"/>
                      <a:pt x="2436" y="2648"/>
                      <a:pt x="2794" y="2064"/>
                    </a:cubicBezTo>
                    <a:cubicBezTo>
                      <a:pt x="3243" y="1321"/>
                      <a:pt x="3115" y="475"/>
                      <a:pt x="2525" y="142"/>
                    </a:cubicBezTo>
                    <a:cubicBezTo>
                      <a:pt x="2356" y="46"/>
                      <a:pt x="2163" y="0"/>
                      <a:pt x="19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344498" y="5185714"/>
                <a:ext cx="209692" cy="221267"/>
              </a:xfrm>
              <a:custGeom>
                <a:rect b="b" l="l" r="r" t="t"/>
                <a:pathLst>
                  <a:path extrusionOk="0" fill="none" h="3422" w="3243">
                    <a:moveTo>
                      <a:pt x="718" y="3050"/>
                    </a:moveTo>
                    <a:cubicBezTo>
                      <a:pt x="65" y="2679"/>
                      <a:pt x="1" y="1743"/>
                      <a:pt x="552" y="987"/>
                    </a:cubicBezTo>
                    <a:cubicBezTo>
                      <a:pt x="1064" y="270"/>
                      <a:pt x="1936" y="1"/>
                      <a:pt x="2525" y="334"/>
                    </a:cubicBezTo>
                    <a:cubicBezTo>
                      <a:pt x="3115" y="667"/>
                      <a:pt x="3243" y="1513"/>
                      <a:pt x="2794" y="2256"/>
                    </a:cubicBezTo>
                    <a:cubicBezTo>
                      <a:pt x="2307" y="3050"/>
                      <a:pt x="1372" y="3422"/>
                      <a:pt x="718" y="305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11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11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fill="none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4" name="Google Shape;704;p11"/>
            <p:cNvSpPr/>
            <p:nvPr/>
          </p:nvSpPr>
          <p:spPr>
            <a:xfrm>
              <a:off x="4962505" y="4709666"/>
              <a:ext cx="405608" cy="447655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5" name="Google Shape;705;p11"/>
            <p:cNvGrpSpPr/>
            <p:nvPr/>
          </p:nvGrpSpPr>
          <p:grpSpPr>
            <a:xfrm>
              <a:off x="4997573" y="3858851"/>
              <a:ext cx="451309" cy="496187"/>
              <a:chOff x="5118856" y="3486300"/>
              <a:chExt cx="516312" cy="567655"/>
            </a:xfrm>
          </p:grpSpPr>
          <p:sp>
            <p:nvSpPr>
              <p:cNvPr id="706" name="Google Shape;706;p11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9" name="Google Shape;709;p11"/>
            <p:cNvGrpSpPr/>
            <p:nvPr/>
          </p:nvGrpSpPr>
          <p:grpSpPr>
            <a:xfrm>
              <a:off x="5686382" y="4111749"/>
              <a:ext cx="499065" cy="935063"/>
              <a:chOff x="5906877" y="4080403"/>
              <a:chExt cx="570948" cy="1069743"/>
            </a:xfrm>
          </p:grpSpPr>
          <p:sp>
            <p:nvSpPr>
              <p:cNvPr id="710" name="Google Shape;710;p11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3" name="Google Shape;713;p11"/>
            <p:cNvSpPr/>
            <p:nvPr/>
          </p:nvSpPr>
          <p:spPr>
            <a:xfrm>
              <a:off x="-1046396" y="43541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4" name="Google Shape;714;p11"/>
            <p:cNvGrpSpPr/>
            <p:nvPr/>
          </p:nvGrpSpPr>
          <p:grpSpPr>
            <a:xfrm>
              <a:off x="-1046505" y="3943715"/>
              <a:ext cx="431019" cy="586675"/>
              <a:chOff x="-1795774" y="3888167"/>
              <a:chExt cx="493101" cy="671176"/>
            </a:xfrm>
          </p:grpSpPr>
          <p:sp>
            <p:nvSpPr>
              <p:cNvPr id="715" name="Google Shape;715;p11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11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7" name="Google Shape;717;p11"/>
            <p:cNvGrpSpPr/>
            <p:nvPr/>
          </p:nvGrpSpPr>
          <p:grpSpPr>
            <a:xfrm>
              <a:off x="1308118" y="4251523"/>
              <a:ext cx="846041" cy="570058"/>
              <a:chOff x="897994" y="4240309"/>
              <a:chExt cx="967900" cy="652165"/>
            </a:xfrm>
          </p:grpSpPr>
          <p:sp>
            <p:nvSpPr>
              <p:cNvPr id="718" name="Google Shape;718;p11"/>
              <p:cNvSpPr/>
              <p:nvPr/>
            </p:nvSpPr>
            <p:spPr>
              <a:xfrm>
                <a:off x="897994" y="4634158"/>
                <a:ext cx="370437" cy="243057"/>
              </a:xfrm>
              <a:custGeom>
                <a:rect b="b" l="l" r="r" t="t"/>
                <a:pathLst>
                  <a:path extrusionOk="0" h="3759" w="5729">
                    <a:moveTo>
                      <a:pt x="2551" y="1"/>
                    </a:moveTo>
                    <a:cubicBezTo>
                      <a:pt x="1500" y="1"/>
                      <a:pt x="589" y="473"/>
                      <a:pt x="334" y="1239"/>
                    </a:cubicBezTo>
                    <a:cubicBezTo>
                      <a:pt x="1" y="2213"/>
                      <a:pt x="847" y="3277"/>
                      <a:pt x="2205" y="3635"/>
                    </a:cubicBezTo>
                    <a:cubicBezTo>
                      <a:pt x="2518" y="3719"/>
                      <a:pt x="2834" y="3759"/>
                      <a:pt x="3139" y="3759"/>
                    </a:cubicBezTo>
                    <a:cubicBezTo>
                      <a:pt x="4142" y="3759"/>
                      <a:pt x="5027" y="3328"/>
                      <a:pt x="5332" y="2610"/>
                    </a:cubicBezTo>
                    <a:cubicBezTo>
                      <a:pt x="5729" y="1649"/>
                      <a:pt x="4947" y="522"/>
                      <a:pt x="3538" y="137"/>
                    </a:cubicBezTo>
                    <a:cubicBezTo>
                      <a:pt x="3205" y="44"/>
                      <a:pt x="2872" y="1"/>
                      <a:pt x="25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11"/>
              <p:cNvSpPr/>
              <p:nvPr/>
            </p:nvSpPr>
            <p:spPr>
              <a:xfrm>
                <a:off x="897994" y="4617281"/>
                <a:ext cx="370437" cy="275193"/>
              </a:xfrm>
              <a:custGeom>
                <a:rect b="b" l="l" r="r" t="t"/>
                <a:pathLst>
                  <a:path extrusionOk="0" fill="none" h="4256" w="5729">
                    <a:moveTo>
                      <a:pt x="5332" y="2871"/>
                    </a:moveTo>
                    <a:cubicBezTo>
                      <a:pt x="4934" y="3807"/>
                      <a:pt x="3550" y="4255"/>
                      <a:pt x="2205" y="3896"/>
                    </a:cubicBezTo>
                    <a:cubicBezTo>
                      <a:pt x="847" y="3538"/>
                      <a:pt x="1" y="2474"/>
                      <a:pt x="334" y="1500"/>
                    </a:cubicBezTo>
                    <a:cubicBezTo>
                      <a:pt x="667" y="501"/>
                      <a:pt x="2115" y="1"/>
                      <a:pt x="3538" y="398"/>
                    </a:cubicBezTo>
                    <a:cubicBezTo>
                      <a:pt x="4947" y="783"/>
                      <a:pt x="5729" y="1910"/>
                      <a:pt x="5332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11"/>
              <p:cNvSpPr/>
              <p:nvPr/>
            </p:nvSpPr>
            <p:spPr>
              <a:xfrm>
                <a:off x="1228605" y="4240309"/>
                <a:ext cx="637289" cy="585044"/>
              </a:xfrm>
              <a:custGeom>
                <a:rect b="b" l="l" r="r" t="t"/>
                <a:pathLst>
                  <a:path extrusionOk="0" fill="none" h="9048" w="9856">
                    <a:moveTo>
                      <a:pt x="1" y="9047"/>
                    </a:moveTo>
                    <a:lnTo>
                      <a:pt x="9855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1" name="Google Shape;721;p11"/>
            <p:cNvGrpSpPr/>
            <p:nvPr/>
          </p:nvGrpSpPr>
          <p:grpSpPr>
            <a:xfrm>
              <a:off x="-464914" y="3874196"/>
              <a:ext cx="462896" cy="580907"/>
              <a:chOff x="-1130414" y="3808634"/>
              <a:chExt cx="529568" cy="664577"/>
            </a:xfrm>
          </p:grpSpPr>
          <p:sp>
            <p:nvSpPr>
              <p:cNvPr id="722" name="Google Shape;722;p11"/>
              <p:cNvSpPr/>
              <p:nvPr/>
            </p:nvSpPr>
            <p:spPr>
              <a:xfrm>
                <a:off x="-891751" y="3820984"/>
                <a:ext cx="290905" cy="163654"/>
              </a:xfrm>
              <a:custGeom>
                <a:rect b="b" l="l" r="r" t="t"/>
                <a:pathLst>
                  <a:path extrusionOk="0" h="2531" w="4499">
                    <a:moveTo>
                      <a:pt x="3318" y="1"/>
                    </a:moveTo>
                    <a:cubicBezTo>
                      <a:pt x="2767" y="1"/>
                      <a:pt x="2047" y="215"/>
                      <a:pt x="1410" y="591"/>
                    </a:cubicBezTo>
                    <a:cubicBezTo>
                      <a:pt x="449" y="1142"/>
                      <a:pt x="0" y="1885"/>
                      <a:pt x="334" y="2269"/>
                    </a:cubicBezTo>
                    <a:cubicBezTo>
                      <a:pt x="481" y="2444"/>
                      <a:pt x="763" y="2530"/>
                      <a:pt x="1119" y="2530"/>
                    </a:cubicBezTo>
                    <a:cubicBezTo>
                      <a:pt x="1598" y="2530"/>
                      <a:pt x="2211" y="2373"/>
                      <a:pt x="2807" y="2064"/>
                    </a:cubicBezTo>
                    <a:cubicBezTo>
                      <a:pt x="3922" y="1501"/>
                      <a:pt x="4498" y="642"/>
                      <a:pt x="4050" y="219"/>
                    </a:cubicBezTo>
                    <a:cubicBezTo>
                      <a:pt x="3892" y="70"/>
                      <a:pt x="3632" y="1"/>
                      <a:pt x="3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11"/>
              <p:cNvSpPr/>
              <p:nvPr/>
            </p:nvSpPr>
            <p:spPr>
              <a:xfrm>
                <a:off x="-891751" y="3808634"/>
                <a:ext cx="290905" cy="185639"/>
              </a:xfrm>
              <a:custGeom>
                <a:rect b="b" l="l" r="r" t="t"/>
                <a:pathLst>
                  <a:path extrusionOk="0" fill="none" h="2871" w="4499">
                    <a:moveTo>
                      <a:pt x="4050" y="410"/>
                    </a:moveTo>
                    <a:cubicBezTo>
                      <a:pt x="4498" y="833"/>
                      <a:pt x="3922" y="1692"/>
                      <a:pt x="2807" y="2255"/>
                    </a:cubicBezTo>
                    <a:cubicBezTo>
                      <a:pt x="1769" y="2794"/>
                      <a:pt x="680" y="2870"/>
                      <a:pt x="334" y="2460"/>
                    </a:cubicBezTo>
                    <a:cubicBezTo>
                      <a:pt x="0" y="2076"/>
                      <a:pt x="449" y="1333"/>
                      <a:pt x="1410" y="782"/>
                    </a:cubicBezTo>
                    <a:cubicBezTo>
                      <a:pt x="2410" y="192"/>
                      <a:pt x="3614" y="0"/>
                      <a:pt x="4050" y="41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11"/>
              <p:cNvSpPr/>
              <p:nvPr/>
            </p:nvSpPr>
            <p:spPr>
              <a:xfrm>
                <a:off x="-1130414" y="3927092"/>
                <a:ext cx="258640" cy="546118"/>
              </a:xfrm>
              <a:custGeom>
                <a:rect b="b" l="l" r="r" t="t"/>
                <a:pathLst>
                  <a:path extrusionOk="0" fill="none" h="8446" w="4000">
                    <a:moveTo>
                      <a:pt x="3999" y="1"/>
                    </a:moveTo>
                    <a:lnTo>
                      <a:pt x="1" y="844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5" name="Google Shape;725;p11"/>
            <p:cNvGrpSpPr/>
            <p:nvPr/>
          </p:nvGrpSpPr>
          <p:grpSpPr>
            <a:xfrm>
              <a:off x="746817" y="3821293"/>
              <a:ext cx="1197987" cy="508508"/>
              <a:chOff x="255847" y="3748111"/>
              <a:chExt cx="1370537" cy="581751"/>
            </a:xfrm>
          </p:grpSpPr>
          <p:sp>
            <p:nvSpPr>
              <p:cNvPr id="726" name="Google Shape;726;p11"/>
              <p:cNvSpPr/>
              <p:nvPr/>
            </p:nvSpPr>
            <p:spPr>
              <a:xfrm>
                <a:off x="255847" y="4064917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11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11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11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11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11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2" name="Google Shape;732;p11"/>
            <p:cNvGrpSpPr/>
            <p:nvPr/>
          </p:nvGrpSpPr>
          <p:grpSpPr>
            <a:xfrm>
              <a:off x="2007779" y="4477490"/>
              <a:ext cx="1389191" cy="676541"/>
              <a:chOff x="1698430" y="4498823"/>
              <a:chExt cx="1589281" cy="773986"/>
            </a:xfrm>
          </p:grpSpPr>
          <p:sp>
            <p:nvSpPr>
              <p:cNvPr id="733" name="Google Shape;733;p11"/>
              <p:cNvSpPr/>
              <p:nvPr/>
            </p:nvSpPr>
            <p:spPr>
              <a:xfrm>
                <a:off x="1698430" y="4919182"/>
                <a:ext cx="299182" cy="231677"/>
              </a:xfrm>
              <a:custGeom>
                <a:rect b="b" l="l" r="r" t="t"/>
                <a:pathLst>
                  <a:path extrusionOk="0" h="3583" w="4627">
                    <a:moveTo>
                      <a:pt x="1912" y="1"/>
                    </a:moveTo>
                    <a:cubicBezTo>
                      <a:pt x="1110" y="1"/>
                      <a:pt x="438" y="408"/>
                      <a:pt x="257" y="1086"/>
                    </a:cubicBezTo>
                    <a:cubicBezTo>
                      <a:pt x="1" y="1995"/>
                      <a:pt x="718" y="3046"/>
                      <a:pt x="1846" y="3431"/>
                    </a:cubicBezTo>
                    <a:cubicBezTo>
                      <a:pt x="2141" y="3533"/>
                      <a:pt x="2435" y="3582"/>
                      <a:pt x="2714" y="3582"/>
                    </a:cubicBezTo>
                    <a:cubicBezTo>
                      <a:pt x="3512" y="3582"/>
                      <a:pt x="4180" y="3182"/>
                      <a:pt x="4370" y="2508"/>
                    </a:cubicBezTo>
                    <a:cubicBezTo>
                      <a:pt x="4627" y="1598"/>
                      <a:pt x="3909" y="535"/>
                      <a:pt x="2768" y="150"/>
                    </a:cubicBezTo>
                    <a:cubicBezTo>
                      <a:pt x="2477" y="49"/>
                      <a:pt x="2187" y="1"/>
                      <a:pt x="19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11"/>
              <p:cNvSpPr/>
              <p:nvPr/>
            </p:nvSpPr>
            <p:spPr>
              <a:xfrm>
                <a:off x="1698430" y="4903146"/>
                <a:ext cx="299182" cy="263554"/>
              </a:xfrm>
              <a:custGeom>
                <a:rect b="b" l="l" r="r" t="t"/>
                <a:pathLst>
                  <a:path extrusionOk="0" fill="none" h="4076" w="4627">
                    <a:moveTo>
                      <a:pt x="4370" y="2756"/>
                    </a:moveTo>
                    <a:cubicBezTo>
                      <a:pt x="4114" y="3666"/>
                      <a:pt x="2986" y="4076"/>
                      <a:pt x="1846" y="3679"/>
                    </a:cubicBezTo>
                    <a:cubicBezTo>
                      <a:pt x="718" y="3294"/>
                      <a:pt x="1" y="2243"/>
                      <a:pt x="257" y="1334"/>
                    </a:cubicBezTo>
                    <a:cubicBezTo>
                      <a:pt x="500" y="424"/>
                      <a:pt x="1628" y="1"/>
                      <a:pt x="2768" y="398"/>
                    </a:cubicBezTo>
                    <a:cubicBezTo>
                      <a:pt x="3909" y="783"/>
                      <a:pt x="4627" y="1846"/>
                      <a:pt x="4370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11"/>
              <p:cNvSpPr/>
              <p:nvPr/>
            </p:nvSpPr>
            <p:spPr>
              <a:xfrm>
                <a:off x="2442482" y="5021152"/>
                <a:ext cx="309139" cy="235750"/>
              </a:xfrm>
              <a:custGeom>
                <a:rect b="b" l="l" r="r" t="t"/>
                <a:pathLst>
                  <a:path extrusionOk="0" h="3646" w="4781">
                    <a:moveTo>
                      <a:pt x="1976" y="0"/>
                    </a:moveTo>
                    <a:cubicBezTo>
                      <a:pt x="1149" y="0"/>
                      <a:pt x="458" y="410"/>
                      <a:pt x="257" y="1098"/>
                    </a:cubicBezTo>
                    <a:cubicBezTo>
                      <a:pt x="1" y="2020"/>
                      <a:pt x="731" y="3084"/>
                      <a:pt x="1897" y="3494"/>
                    </a:cubicBezTo>
                    <a:cubicBezTo>
                      <a:pt x="2202" y="3596"/>
                      <a:pt x="2505" y="3645"/>
                      <a:pt x="2793" y="3645"/>
                    </a:cubicBezTo>
                    <a:cubicBezTo>
                      <a:pt x="3619" y="3645"/>
                      <a:pt x="4312" y="3243"/>
                      <a:pt x="4512" y="2558"/>
                    </a:cubicBezTo>
                    <a:cubicBezTo>
                      <a:pt x="4781" y="1623"/>
                      <a:pt x="4038" y="547"/>
                      <a:pt x="2859" y="149"/>
                    </a:cubicBezTo>
                    <a:cubicBezTo>
                      <a:pt x="2558" y="48"/>
                      <a:pt x="2259" y="0"/>
                      <a:pt x="19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11"/>
              <p:cNvSpPr/>
              <p:nvPr/>
            </p:nvSpPr>
            <p:spPr>
              <a:xfrm>
                <a:off x="2442482" y="5005116"/>
                <a:ext cx="309139" cy="267692"/>
              </a:xfrm>
              <a:custGeom>
                <a:rect b="b" l="l" r="r" t="t"/>
                <a:pathLst>
                  <a:path extrusionOk="0" fill="none" h="4140" w="4781">
                    <a:moveTo>
                      <a:pt x="4512" y="2806"/>
                    </a:moveTo>
                    <a:cubicBezTo>
                      <a:pt x="4243" y="3729"/>
                      <a:pt x="3076" y="4139"/>
                      <a:pt x="1897" y="3742"/>
                    </a:cubicBezTo>
                    <a:cubicBezTo>
                      <a:pt x="731" y="3332"/>
                      <a:pt x="1" y="2268"/>
                      <a:pt x="257" y="1346"/>
                    </a:cubicBezTo>
                    <a:cubicBezTo>
                      <a:pt x="526" y="423"/>
                      <a:pt x="1680" y="0"/>
                      <a:pt x="2859" y="397"/>
                    </a:cubicBezTo>
                    <a:cubicBezTo>
                      <a:pt x="4038" y="795"/>
                      <a:pt x="4781" y="1871"/>
                      <a:pt x="4512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11"/>
              <p:cNvSpPr/>
              <p:nvPr/>
            </p:nvSpPr>
            <p:spPr>
              <a:xfrm>
                <a:off x="1960242" y="4498823"/>
                <a:ext cx="1327470" cy="711777"/>
              </a:xfrm>
              <a:custGeom>
                <a:rect b="b" l="l" r="r" t="t"/>
                <a:pathLst>
                  <a:path extrusionOk="0" fill="none" h="11008" w="20530">
                    <a:moveTo>
                      <a:pt x="1" y="9560"/>
                    </a:moveTo>
                    <a:lnTo>
                      <a:pt x="9022" y="0"/>
                    </a:lnTo>
                    <a:lnTo>
                      <a:pt x="20530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11"/>
              <p:cNvSpPr/>
              <p:nvPr/>
            </p:nvSpPr>
            <p:spPr>
              <a:xfrm>
                <a:off x="2444163" y="4604026"/>
                <a:ext cx="732533" cy="92916"/>
              </a:xfrm>
              <a:custGeom>
                <a:rect b="b" l="l" r="r" t="t"/>
                <a:pathLst>
                  <a:path extrusionOk="0" fill="none" h="1437" w="11329">
                    <a:moveTo>
                      <a:pt x="1" y="1"/>
                    </a:moveTo>
                    <a:lnTo>
                      <a:pt x="11329" y="143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9" name="Google Shape;739;p11"/>
            <p:cNvGrpSpPr/>
            <p:nvPr/>
          </p:nvGrpSpPr>
          <p:grpSpPr>
            <a:xfrm>
              <a:off x="6466415" y="3859670"/>
              <a:ext cx="730857" cy="806876"/>
              <a:chOff x="6799261" y="3792016"/>
              <a:chExt cx="836125" cy="923094"/>
            </a:xfrm>
          </p:grpSpPr>
          <p:sp>
            <p:nvSpPr>
              <p:cNvPr id="740" name="Google Shape;740;p11"/>
              <p:cNvSpPr/>
              <p:nvPr/>
            </p:nvSpPr>
            <p:spPr>
              <a:xfrm>
                <a:off x="6799261" y="4450327"/>
                <a:ext cx="253597" cy="227733"/>
              </a:xfrm>
              <a:custGeom>
                <a:rect b="b" l="l" r="r" t="t"/>
                <a:pathLst>
                  <a:path extrusionOk="0" h="3522" w="3922">
                    <a:moveTo>
                      <a:pt x="2548" y="0"/>
                    </a:moveTo>
                    <a:cubicBezTo>
                      <a:pt x="2122" y="0"/>
                      <a:pt x="1633" y="183"/>
                      <a:pt x="1192" y="545"/>
                    </a:cubicBezTo>
                    <a:cubicBezTo>
                      <a:pt x="346" y="1250"/>
                      <a:pt x="0" y="2352"/>
                      <a:pt x="423" y="3031"/>
                    </a:cubicBezTo>
                    <a:cubicBezTo>
                      <a:pt x="625" y="3358"/>
                      <a:pt x="974" y="3522"/>
                      <a:pt x="1377" y="3522"/>
                    </a:cubicBezTo>
                    <a:cubicBezTo>
                      <a:pt x="1796" y="3522"/>
                      <a:pt x="2273" y="3345"/>
                      <a:pt x="2704" y="2993"/>
                    </a:cubicBezTo>
                    <a:cubicBezTo>
                      <a:pt x="3563" y="2288"/>
                      <a:pt x="3922" y="1173"/>
                      <a:pt x="3499" y="494"/>
                    </a:cubicBezTo>
                    <a:cubicBezTo>
                      <a:pt x="3299" y="164"/>
                      <a:pt x="2952" y="0"/>
                      <a:pt x="2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11"/>
              <p:cNvSpPr/>
              <p:nvPr/>
            </p:nvSpPr>
            <p:spPr>
              <a:xfrm>
                <a:off x="6799261" y="4438300"/>
                <a:ext cx="253597" cy="251139"/>
              </a:xfrm>
              <a:custGeom>
                <a:rect b="b" l="l" r="r" t="t"/>
                <a:pathLst>
                  <a:path extrusionOk="0" fill="none" h="3884" w="3922">
                    <a:moveTo>
                      <a:pt x="3499" y="680"/>
                    </a:moveTo>
                    <a:cubicBezTo>
                      <a:pt x="3922" y="1359"/>
                      <a:pt x="3563" y="2474"/>
                      <a:pt x="2704" y="3179"/>
                    </a:cubicBezTo>
                    <a:cubicBezTo>
                      <a:pt x="1859" y="3871"/>
                      <a:pt x="833" y="3884"/>
                      <a:pt x="423" y="3217"/>
                    </a:cubicBezTo>
                    <a:cubicBezTo>
                      <a:pt x="0" y="2538"/>
                      <a:pt x="346" y="1436"/>
                      <a:pt x="1192" y="731"/>
                    </a:cubicBezTo>
                    <a:cubicBezTo>
                      <a:pt x="2051" y="27"/>
                      <a:pt x="3089" y="1"/>
                      <a:pt x="3499" y="68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11"/>
              <p:cNvSpPr/>
              <p:nvPr/>
            </p:nvSpPr>
            <p:spPr>
              <a:xfrm>
                <a:off x="7369310" y="4471213"/>
                <a:ext cx="266076" cy="232323"/>
              </a:xfrm>
              <a:custGeom>
                <a:rect b="b" l="l" r="r" t="t"/>
                <a:pathLst>
                  <a:path extrusionOk="0" h="3593" w="4115">
                    <a:moveTo>
                      <a:pt x="2700" y="1"/>
                    </a:moveTo>
                    <a:cubicBezTo>
                      <a:pt x="2254" y="1"/>
                      <a:pt x="1743" y="187"/>
                      <a:pt x="1282" y="556"/>
                    </a:cubicBezTo>
                    <a:cubicBezTo>
                      <a:pt x="385" y="1273"/>
                      <a:pt x="1" y="2401"/>
                      <a:pt x="424" y="3093"/>
                    </a:cubicBezTo>
                    <a:cubicBezTo>
                      <a:pt x="631" y="3426"/>
                      <a:pt x="993" y="3593"/>
                      <a:pt x="1414" y="3593"/>
                    </a:cubicBezTo>
                    <a:cubicBezTo>
                      <a:pt x="1850" y="3593"/>
                      <a:pt x="2350" y="3413"/>
                      <a:pt x="2807" y="3054"/>
                    </a:cubicBezTo>
                    <a:cubicBezTo>
                      <a:pt x="3717" y="2337"/>
                      <a:pt x="4114" y="1196"/>
                      <a:pt x="3691" y="504"/>
                    </a:cubicBezTo>
                    <a:cubicBezTo>
                      <a:pt x="3486" y="168"/>
                      <a:pt x="3122" y="1"/>
                      <a:pt x="27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11"/>
              <p:cNvSpPr/>
              <p:nvPr/>
            </p:nvSpPr>
            <p:spPr>
              <a:xfrm>
                <a:off x="7369310" y="4459056"/>
                <a:ext cx="266076" cy="256054"/>
              </a:xfrm>
              <a:custGeom>
                <a:rect b="b" l="l" r="r" t="t"/>
                <a:pathLst>
                  <a:path extrusionOk="0" fill="none" h="3960" w="4115">
                    <a:moveTo>
                      <a:pt x="3691" y="692"/>
                    </a:moveTo>
                    <a:cubicBezTo>
                      <a:pt x="4114" y="1384"/>
                      <a:pt x="3717" y="2525"/>
                      <a:pt x="2807" y="3242"/>
                    </a:cubicBezTo>
                    <a:cubicBezTo>
                      <a:pt x="1910" y="3947"/>
                      <a:pt x="847" y="3960"/>
                      <a:pt x="424" y="3281"/>
                    </a:cubicBezTo>
                    <a:cubicBezTo>
                      <a:pt x="1" y="2589"/>
                      <a:pt x="385" y="1461"/>
                      <a:pt x="1282" y="744"/>
                    </a:cubicBezTo>
                    <a:cubicBezTo>
                      <a:pt x="2179" y="26"/>
                      <a:pt x="3269" y="0"/>
                      <a:pt x="3691" y="69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11"/>
              <p:cNvSpPr/>
              <p:nvPr/>
            </p:nvSpPr>
            <p:spPr>
              <a:xfrm>
                <a:off x="6865538" y="3792016"/>
                <a:ext cx="750767" cy="732533"/>
              </a:xfrm>
              <a:custGeom>
                <a:rect b="b" l="l" r="r" t="t"/>
                <a:pathLst>
                  <a:path extrusionOk="0" fill="none" h="11329" w="11611">
                    <a:moveTo>
                      <a:pt x="2615" y="11008"/>
                    </a:moveTo>
                    <a:lnTo>
                      <a:pt x="1" y="1"/>
                    </a:lnTo>
                    <a:lnTo>
                      <a:pt x="8638" y="398"/>
                    </a:lnTo>
                    <a:lnTo>
                      <a:pt x="11611" y="11329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11"/>
              <p:cNvSpPr/>
              <p:nvPr/>
            </p:nvSpPr>
            <p:spPr>
              <a:xfrm>
                <a:off x="6901166" y="3942029"/>
                <a:ext cx="567650" cy="40671"/>
              </a:xfrm>
              <a:custGeom>
                <a:rect b="b" l="l" r="r" t="t"/>
                <a:pathLst>
                  <a:path extrusionOk="0" fill="none" h="629" w="8779">
                    <a:moveTo>
                      <a:pt x="1" y="0"/>
                    </a:moveTo>
                    <a:lnTo>
                      <a:pt x="8779" y="628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6" name="Google Shape;746;p11"/>
            <p:cNvGrpSpPr/>
            <p:nvPr/>
          </p:nvGrpSpPr>
          <p:grpSpPr>
            <a:xfrm>
              <a:off x="3520762" y="3764830"/>
              <a:ext cx="538913" cy="696042"/>
              <a:chOff x="3429335" y="3683515"/>
              <a:chExt cx="616535" cy="796296"/>
            </a:xfrm>
          </p:grpSpPr>
          <p:sp>
            <p:nvSpPr>
              <p:cNvPr id="747" name="Google Shape;747;p11"/>
              <p:cNvSpPr/>
              <p:nvPr/>
            </p:nvSpPr>
            <p:spPr>
              <a:xfrm>
                <a:off x="3429335" y="4045163"/>
                <a:ext cx="174129" cy="133458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11"/>
              <p:cNvSpPr/>
              <p:nvPr/>
            </p:nvSpPr>
            <p:spPr>
              <a:xfrm>
                <a:off x="3429335" y="4041413"/>
                <a:ext cx="174129" cy="140959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11"/>
              <p:cNvSpPr/>
              <p:nvPr/>
            </p:nvSpPr>
            <p:spPr>
              <a:xfrm>
                <a:off x="3711902" y="4342602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11"/>
              <p:cNvSpPr/>
              <p:nvPr/>
            </p:nvSpPr>
            <p:spPr>
              <a:xfrm>
                <a:off x="3711902" y="4338917"/>
                <a:ext cx="174065" cy="14089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11"/>
              <p:cNvSpPr/>
              <p:nvPr/>
            </p:nvSpPr>
            <p:spPr>
              <a:xfrm>
                <a:off x="3595901" y="3683515"/>
                <a:ext cx="449969" cy="749086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11"/>
              <p:cNvSpPr/>
              <p:nvPr/>
            </p:nvSpPr>
            <p:spPr>
              <a:xfrm>
                <a:off x="3744233" y="3777920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3" name="Google Shape;753;p11"/>
            <p:cNvGrpSpPr/>
            <p:nvPr/>
          </p:nvGrpSpPr>
          <p:grpSpPr>
            <a:xfrm>
              <a:off x="-684325" y="4565830"/>
              <a:ext cx="538913" cy="696098"/>
              <a:chOff x="-1381427" y="4599887"/>
              <a:chExt cx="616535" cy="796360"/>
            </a:xfrm>
          </p:grpSpPr>
          <p:sp>
            <p:nvSpPr>
              <p:cNvPr id="754" name="Google Shape;754;p11"/>
              <p:cNvSpPr/>
              <p:nvPr/>
            </p:nvSpPr>
            <p:spPr>
              <a:xfrm>
                <a:off x="-1381427" y="4960888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314" y="1"/>
                    </a:moveTo>
                    <a:cubicBezTo>
                      <a:pt x="649" y="1"/>
                      <a:pt x="88" y="396"/>
                      <a:pt x="51" y="927"/>
                    </a:cubicBezTo>
                    <a:cubicBezTo>
                      <a:pt x="0" y="1491"/>
                      <a:pt x="538" y="2004"/>
                      <a:pt x="1256" y="2068"/>
                    </a:cubicBezTo>
                    <a:cubicBezTo>
                      <a:pt x="1306" y="2072"/>
                      <a:pt x="1355" y="2075"/>
                      <a:pt x="1403" y="2075"/>
                    </a:cubicBezTo>
                    <a:cubicBezTo>
                      <a:pt x="2056" y="2075"/>
                      <a:pt x="2592" y="1683"/>
                      <a:pt x="2640" y="1158"/>
                    </a:cubicBezTo>
                    <a:cubicBezTo>
                      <a:pt x="2691" y="581"/>
                      <a:pt x="2153" y="69"/>
                      <a:pt x="1435" y="5"/>
                    </a:cubicBezTo>
                    <a:cubicBezTo>
                      <a:pt x="1395" y="2"/>
                      <a:pt x="1354" y="1"/>
                      <a:pt x="1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11"/>
              <p:cNvSpPr/>
              <p:nvPr/>
            </p:nvSpPr>
            <p:spPr>
              <a:xfrm>
                <a:off x="-1381427" y="495784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40" y="1205"/>
                    </a:moveTo>
                    <a:cubicBezTo>
                      <a:pt x="2589" y="1769"/>
                      <a:pt x="1974" y="2179"/>
                      <a:pt x="1256" y="2115"/>
                    </a:cubicBezTo>
                    <a:cubicBezTo>
                      <a:pt x="538" y="2051"/>
                      <a:pt x="0" y="1538"/>
                      <a:pt x="51" y="974"/>
                    </a:cubicBezTo>
                    <a:cubicBezTo>
                      <a:pt x="90" y="411"/>
                      <a:pt x="718" y="1"/>
                      <a:pt x="1435" y="52"/>
                    </a:cubicBezTo>
                    <a:cubicBezTo>
                      <a:pt x="2153" y="116"/>
                      <a:pt x="2691" y="628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11"/>
              <p:cNvSpPr/>
              <p:nvPr/>
            </p:nvSpPr>
            <p:spPr>
              <a:xfrm>
                <a:off x="-1098925" y="525903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0"/>
                    </a:moveTo>
                    <a:cubicBezTo>
                      <a:pt x="636" y="0"/>
                      <a:pt x="100" y="392"/>
                      <a:pt x="52" y="917"/>
                    </a:cubicBezTo>
                    <a:cubicBezTo>
                      <a:pt x="1" y="1493"/>
                      <a:pt x="539" y="2006"/>
                      <a:pt x="1257" y="2070"/>
                    </a:cubicBezTo>
                    <a:cubicBezTo>
                      <a:pt x="1297" y="2073"/>
                      <a:pt x="1338" y="2074"/>
                      <a:pt x="1378" y="2074"/>
                    </a:cubicBezTo>
                    <a:cubicBezTo>
                      <a:pt x="2044" y="2074"/>
                      <a:pt x="2605" y="1679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11"/>
              <p:cNvSpPr/>
              <p:nvPr/>
            </p:nvSpPr>
            <p:spPr>
              <a:xfrm>
                <a:off x="-1098925" y="525528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53" y="1206"/>
                    </a:moveTo>
                    <a:cubicBezTo>
                      <a:pt x="2602" y="1769"/>
                      <a:pt x="1974" y="2179"/>
                      <a:pt x="1257" y="2128"/>
                    </a:cubicBezTo>
                    <a:cubicBezTo>
                      <a:pt x="539" y="2064"/>
                      <a:pt x="1" y="1551"/>
                      <a:pt x="52" y="975"/>
                    </a:cubicBezTo>
                    <a:cubicBezTo>
                      <a:pt x="103" y="411"/>
                      <a:pt x="718" y="1"/>
                      <a:pt x="1436" y="65"/>
                    </a:cubicBezTo>
                    <a:cubicBezTo>
                      <a:pt x="2154" y="129"/>
                      <a:pt x="2692" y="642"/>
                      <a:pt x="2653" y="12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11"/>
              <p:cNvSpPr/>
              <p:nvPr/>
            </p:nvSpPr>
            <p:spPr>
              <a:xfrm>
                <a:off x="-1214926" y="4599887"/>
                <a:ext cx="450034" cy="748310"/>
              </a:xfrm>
              <a:custGeom>
                <a:rect b="b" l="l" r="r" t="t"/>
                <a:pathLst>
                  <a:path extrusionOk="0" fill="none" h="11573" w="6960">
                    <a:moveTo>
                      <a:pt x="1" y="6972"/>
                    </a:moveTo>
                    <a:lnTo>
                      <a:pt x="2897" y="1"/>
                    </a:lnTo>
                    <a:lnTo>
                      <a:pt x="6959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11"/>
              <p:cNvSpPr/>
              <p:nvPr/>
            </p:nvSpPr>
            <p:spPr>
              <a:xfrm>
                <a:off x="-1066594" y="4694357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1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60" name="Google Shape;760;p11"/>
          <p:cNvGrpSpPr/>
          <p:nvPr/>
        </p:nvGrpSpPr>
        <p:grpSpPr>
          <a:xfrm flipH="1" rot="7261682">
            <a:off x="6474163" y="3760220"/>
            <a:ext cx="3876065" cy="1986497"/>
            <a:chOff x="-1459912" y="3884575"/>
            <a:chExt cx="4225775" cy="2165725"/>
          </a:xfrm>
        </p:grpSpPr>
        <p:sp>
          <p:nvSpPr>
            <p:cNvPr id="761" name="Google Shape;761;p11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1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1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1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1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1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11"/>
          <p:cNvGrpSpPr/>
          <p:nvPr/>
        </p:nvGrpSpPr>
        <p:grpSpPr>
          <a:xfrm flipH="1" rot="-2515843">
            <a:off x="7439356" y="4560038"/>
            <a:ext cx="494345" cy="543503"/>
            <a:chOff x="5118856" y="3486300"/>
            <a:chExt cx="516312" cy="567655"/>
          </a:xfrm>
        </p:grpSpPr>
        <p:sp>
          <p:nvSpPr>
            <p:cNvPr id="768" name="Google Shape;768;p11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1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1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1" name="Google Shape;771;p11"/>
          <p:cNvGrpSpPr/>
          <p:nvPr/>
        </p:nvGrpSpPr>
        <p:grpSpPr>
          <a:xfrm flipH="1" rot="4383672">
            <a:off x="8888077" y="4190401"/>
            <a:ext cx="776047" cy="522896"/>
            <a:chOff x="897994" y="4240309"/>
            <a:chExt cx="967900" cy="652165"/>
          </a:xfrm>
        </p:grpSpPr>
        <p:sp>
          <p:nvSpPr>
            <p:cNvPr id="772" name="Google Shape;772;p11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1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1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1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1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7" name="Google Shape;777;p11"/>
          <p:cNvGrpSpPr/>
          <p:nvPr/>
        </p:nvGrpSpPr>
        <p:grpSpPr>
          <a:xfrm flipH="1" rot="1214444">
            <a:off x="7605861" y="3711510"/>
            <a:ext cx="1274308" cy="620593"/>
            <a:chOff x="1698430" y="4498823"/>
            <a:chExt cx="1589281" cy="773986"/>
          </a:xfrm>
        </p:grpSpPr>
        <p:sp>
          <p:nvSpPr>
            <p:cNvPr id="778" name="Google Shape;778;p11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1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1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1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1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11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11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1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1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1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8" name="Google Shape;788;p11"/>
          <p:cNvGrpSpPr/>
          <p:nvPr/>
        </p:nvGrpSpPr>
        <p:grpSpPr>
          <a:xfrm flipH="1" rot="1214444">
            <a:off x="8416411" y="4798596"/>
            <a:ext cx="494347" cy="638481"/>
            <a:chOff x="3429335" y="3683515"/>
            <a:chExt cx="616535" cy="796296"/>
          </a:xfrm>
        </p:grpSpPr>
        <p:sp>
          <p:nvSpPr>
            <p:cNvPr id="789" name="Google Shape;789;p11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1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1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1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1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1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5" name="Google Shape;795;p11"/>
          <p:cNvSpPr txBox="1"/>
          <p:nvPr>
            <p:ph hasCustomPrompt="1" type="title"/>
          </p:nvPr>
        </p:nvSpPr>
        <p:spPr>
          <a:xfrm>
            <a:off x="1284000" y="1244713"/>
            <a:ext cx="6576000" cy="21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96" name="Google Shape;796;p11"/>
          <p:cNvSpPr txBox="1"/>
          <p:nvPr>
            <p:ph idx="1" type="subTitle"/>
          </p:nvPr>
        </p:nvSpPr>
        <p:spPr>
          <a:xfrm>
            <a:off x="1284000" y="3116488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3"/>
          <p:cNvSpPr/>
          <p:nvPr/>
        </p:nvSpPr>
        <p:spPr>
          <a:xfrm flipH="1" rot="10800000">
            <a:off x="290375" y="-1384500"/>
            <a:ext cx="8947373" cy="7026175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0" name="Google Shape;800;p13"/>
          <p:cNvGrpSpPr/>
          <p:nvPr/>
        </p:nvGrpSpPr>
        <p:grpSpPr>
          <a:xfrm rot="-6181488">
            <a:off x="-634175" y="4161379"/>
            <a:ext cx="2109570" cy="1678193"/>
            <a:chOff x="-1221177" y="-856963"/>
            <a:chExt cx="3089277" cy="2457565"/>
          </a:xfrm>
        </p:grpSpPr>
        <p:grpSp>
          <p:nvGrpSpPr>
            <p:cNvPr id="801" name="Google Shape;801;p13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802" name="Google Shape;802;p13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13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13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13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7" name="Google Shape;807;p13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808" name="Google Shape;808;p13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13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13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1" name="Google Shape;811;p13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812" name="Google Shape;812;p13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13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13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15" name="Google Shape;815;p13"/>
          <p:cNvGrpSpPr/>
          <p:nvPr/>
        </p:nvGrpSpPr>
        <p:grpSpPr>
          <a:xfrm rot="-870592">
            <a:off x="6470060" y="-898348"/>
            <a:ext cx="3385712" cy="2433470"/>
            <a:chOff x="6449979" y="-528274"/>
            <a:chExt cx="3617396" cy="2599992"/>
          </a:xfrm>
        </p:grpSpPr>
        <p:grpSp>
          <p:nvGrpSpPr>
            <p:cNvPr id="816" name="Google Shape;816;p13"/>
            <p:cNvGrpSpPr/>
            <p:nvPr/>
          </p:nvGrpSpPr>
          <p:grpSpPr>
            <a:xfrm rot="1281848">
              <a:off x="6872795" y="142919"/>
              <a:ext cx="3039627" cy="1424068"/>
              <a:chOff x="5250782" y="5679875"/>
              <a:chExt cx="3039575" cy="1424044"/>
            </a:xfrm>
          </p:grpSpPr>
          <p:sp>
            <p:nvSpPr>
              <p:cNvPr id="817" name="Google Shape;817;p13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13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13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13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13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2" name="Google Shape;822;p13"/>
            <p:cNvGrpSpPr/>
            <p:nvPr/>
          </p:nvGrpSpPr>
          <p:grpSpPr>
            <a:xfrm rot="1281848">
              <a:off x="8994824" y="895474"/>
              <a:ext cx="178083" cy="499247"/>
              <a:chOff x="7430972" y="6160663"/>
              <a:chExt cx="178080" cy="499239"/>
            </a:xfrm>
          </p:grpSpPr>
          <p:sp>
            <p:nvSpPr>
              <p:cNvPr id="823" name="Google Shape;823;p13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13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13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6" name="Google Shape;826;p13"/>
            <p:cNvGrpSpPr/>
            <p:nvPr/>
          </p:nvGrpSpPr>
          <p:grpSpPr>
            <a:xfrm flipH="1" rot="1281876">
              <a:off x="9436971" y="1306536"/>
              <a:ext cx="307138" cy="621498"/>
              <a:chOff x="5635147" y="6404645"/>
              <a:chExt cx="150290" cy="304114"/>
            </a:xfrm>
          </p:grpSpPr>
          <p:sp>
            <p:nvSpPr>
              <p:cNvPr id="827" name="Google Shape;827;p13"/>
              <p:cNvSpPr/>
              <p:nvPr/>
            </p:nvSpPr>
            <p:spPr>
              <a:xfrm>
                <a:off x="5635147" y="6411540"/>
                <a:ext cx="103670" cy="89950"/>
              </a:xfrm>
              <a:custGeom>
                <a:rect b="b" l="l" r="r" t="t"/>
                <a:pathLst>
                  <a:path extrusionOk="0" h="2570" w="2962">
                    <a:moveTo>
                      <a:pt x="1778" y="1"/>
                    </a:moveTo>
                    <a:cubicBezTo>
                      <a:pt x="1341" y="1"/>
                      <a:pt x="861" y="224"/>
                      <a:pt x="526" y="624"/>
                    </a:cubicBezTo>
                    <a:cubicBezTo>
                      <a:pt x="14" y="1213"/>
                      <a:pt x="1" y="1969"/>
                      <a:pt x="475" y="2354"/>
                    </a:cubicBezTo>
                    <a:cubicBezTo>
                      <a:pt x="655" y="2499"/>
                      <a:pt x="887" y="2569"/>
                      <a:pt x="1136" y="2569"/>
                    </a:cubicBezTo>
                    <a:cubicBezTo>
                      <a:pt x="1527" y="2569"/>
                      <a:pt x="1958" y="2395"/>
                      <a:pt x="2295" y="2059"/>
                    </a:cubicBezTo>
                    <a:cubicBezTo>
                      <a:pt x="2884" y="1482"/>
                      <a:pt x="2961" y="650"/>
                      <a:pt x="2449" y="227"/>
                    </a:cubicBezTo>
                    <a:cubicBezTo>
                      <a:pt x="2262" y="73"/>
                      <a:pt x="2027" y="1"/>
                      <a:pt x="177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13"/>
              <p:cNvSpPr/>
              <p:nvPr/>
            </p:nvSpPr>
            <p:spPr>
              <a:xfrm>
                <a:off x="5635147" y="6404645"/>
                <a:ext cx="103670" cy="102305"/>
              </a:xfrm>
              <a:custGeom>
                <a:rect b="b" l="l" r="r" t="t"/>
                <a:pathLst>
                  <a:path extrusionOk="0" fill="none" h="2923" w="2962">
                    <a:moveTo>
                      <a:pt x="2449" y="424"/>
                    </a:moveTo>
                    <a:cubicBezTo>
                      <a:pt x="2961" y="847"/>
                      <a:pt x="2884" y="1679"/>
                      <a:pt x="2295" y="2256"/>
                    </a:cubicBezTo>
                    <a:cubicBezTo>
                      <a:pt x="1744" y="2807"/>
                      <a:pt x="936" y="2922"/>
                      <a:pt x="475" y="2551"/>
                    </a:cubicBezTo>
                    <a:cubicBezTo>
                      <a:pt x="1" y="2166"/>
                      <a:pt x="14" y="1410"/>
                      <a:pt x="526" y="821"/>
                    </a:cubicBezTo>
                    <a:cubicBezTo>
                      <a:pt x="1052" y="193"/>
                      <a:pt x="1936" y="1"/>
                      <a:pt x="2449" y="424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3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13"/>
              <p:cNvSpPr/>
              <p:nvPr/>
            </p:nvSpPr>
            <p:spPr>
              <a:xfrm>
                <a:off x="5645472" y="6487174"/>
                <a:ext cx="139965" cy="221585"/>
              </a:xfrm>
              <a:custGeom>
                <a:rect b="b" l="l" r="r" t="t"/>
                <a:pathLst>
                  <a:path extrusionOk="0" fill="none" h="6331" w="3999">
                    <a:moveTo>
                      <a:pt x="1" y="1"/>
                    </a:moveTo>
                    <a:lnTo>
                      <a:pt x="3999" y="6331"/>
                    </a:lnTo>
                  </a:path>
                </a:pathLst>
              </a:custGeom>
              <a:noFill/>
              <a:ln cap="rnd" cmpd="sng" w="2857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0" name="Google Shape;830;p13"/>
            <p:cNvGrpSpPr/>
            <p:nvPr/>
          </p:nvGrpSpPr>
          <p:grpSpPr>
            <a:xfrm rot="1281848">
              <a:off x="8256213" y="574644"/>
              <a:ext cx="414930" cy="480379"/>
              <a:chOff x="6614678" y="6088459"/>
              <a:chExt cx="414922" cy="480370"/>
            </a:xfrm>
          </p:grpSpPr>
          <p:sp>
            <p:nvSpPr>
              <p:cNvPr id="831" name="Google Shape;831;p13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13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4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13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4" name="Google Shape;834;p13"/>
            <p:cNvGrpSpPr/>
            <p:nvPr/>
          </p:nvGrpSpPr>
          <p:grpSpPr>
            <a:xfrm rot="1281786">
              <a:off x="6556327" y="-455586"/>
              <a:ext cx="528001" cy="683472"/>
              <a:chOff x="4682110" y="5909052"/>
              <a:chExt cx="237719" cy="307716"/>
            </a:xfrm>
          </p:grpSpPr>
          <p:sp>
            <p:nvSpPr>
              <p:cNvPr id="835" name="Google Shape;835;p13"/>
              <p:cNvSpPr/>
              <p:nvPr/>
            </p:nvSpPr>
            <p:spPr>
              <a:xfrm>
                <a:off x="4682110" y="6048805"/>
                <a:ext cx="67305" cy="51555"/>
              </a:xfrm>
              <a:custGeom>
                <a:rect b="b" l="l" r="r" t="t"/>
                <a:pathLst>
                  <a:path extrusionOk="0" h="1473" w="1923">
                    <a:moveTo>
                      <a:pt x="910" y="0"/>
                    </a:moveTo>
                    <a:cubicBezTo>
                      <a:pt x="447" y="0"/>
                      <a:pt x="61" y="281"/>
                      <a:pt x="26" y="660"/>
                    </a:cubicBezTo>
                    <a:cubicBezTo>
                      <a:pt x="0" y="1057"/>
                      <a:pt x="385" y="1428"/>
                      <a:pt x="897" y="1467"/>
                    </a:cubicBezTo>
                    <a:cubicBezTo>
                      <a:pt x="935" y="1471"/>
                      <a:pt x="973" y="1473"/>
                      <a:pt x="1010" y="1473"/>
                    </a:cubicBezTo>
                    <a:cubicBezTo>
                      <a:pt x="1463" y="1473"/>
                      <a:pt x="1848" y="1193"/>
                      <a:pt x="1884" y="826"/>
                    </a:cubicBezTo>
                    <a:cubicBezTo>
                      <a:pt x="1922" y="416"/>
                      <a:pt x="1525" y="44"/>
                      <a:pt x="1025" y="6"/>
                    </a:cubicBezTo>
                    <a:cubicBezTo>
                      <a:pt x="986" y="2"/>
                      <a:pt x="948" y="0"/>
                      <a:pt x="9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13"/>
              <p:cNvSpPr/>
              <p:nvPr/>
            </p:nvSpPr>
            <p:spPr>
              <a:xfrm>
                <a:off x="4682110" y="6047195"/>
                <a:ext cx="67305" cy="54775"/>
              </a:xfrm>
              <a:custGeom>
                <a:rect b="b" l="l" r="r" t="t"/>
                <a:pathLst>
                  <a:path extrusionOk="0" fill="none" h="1565" w="1923">
                    <a:moveTo>
                      <a:pt x="1884" y="872"/>
                    </a:moveTo>
                    <a:cubicBezTo>
                      <a:pt x="1846" y="1269"/>
                      <a:pt x="1397" y="1564"/>
                      <a:pt x="897" y="1513"/>
                    </a:cubicBezTo>
                    <a:cubicBezTo>
                      <a:pt x="385" y="1474"/>
                      <a:pt x="0" y="1103"/>
                      <a:pt x="26" y="706"/>
                    </a:cubicBezTo>
                    <a:cubicBezTo>
                      <a:pt x="64" y="295"/>
                      <a:pt x="513" y="1"/>
                      <a:pt x="1025" y="52"/>
                    </a:cubicBezTo>
                    <a:cubicBezTo>
                      <a:pt x="1525" y="90"/>
                      <a:pt x="1922" y="462"/>
                      <a:pt x="1884" y="87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13"/>
              <p:cNvSpPr/>
              <p:nvPr/>
            </p:nvSpPr>
            <p:spPr>
              <a:xfrm>
                <a:off x="4791099" y="6164058"/>
                <a:ext cx="67305" cy="51485"/>
              </a:xfrm>
              <a:custGeom>
                <a:rect b="b" l="l" r="r" t="t"/>
                <a:pathLst>
                  <a:path extrusionOk="0" h="1471" w="1923">
                    <a:moveTo>
                      <a:pt x="910" y="0"/>
                    </a:moveTo>
                    <a:cubicBezTo>
                      <a:pt x="449" y="0"/>
                      <a:pt x="74" y="281"/>
                      <a:pt x="39" y="660"/>
                    </a:cubicBezTo>
                    <a:cubicBezTo>
                      <a:pt x="0" y="1057"/>
                      <a:pt x="385" y="1429"/>
                      <a:pt x="897" y="1467"/>
                    </a:cubicBezTo>
                    <a:cubicBezTo>
                      <a:pt x="928" y="1469"/>
                      <a:pt x="960" y="1471"/>
                      <a:pt x="990" y="1471"/>
                    </a:cubicBezTo>
                    <a:cubicBezTo>
                      <a:pt x="1463" y="1471"/>
                      <a:pt x="1861" y="1199"/>
                      <a:pt x="1897" y="814"/>
                    </a:cubicBezTo>
                    <a:cubicBezTo>
                      <a:pt x="1922" y="416"/>
                      <a:pt x="1538" y="45"/>
                      <a:pt x="1025" y="6"/>
                    </a:cubicBezTo>
                    <a:cubicBezTo>
                      <a:pt x="986" y="2"/>
                      <a:pt x="948" y="0"/>
                      <a:pt x="9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13"/>
              <p:cNvSpPr/>
              <p:nvPr/>
            </p:nvSpPr>
            <p:spPr>
              <a:xfrm>
                <a:off x="4791099" y="6162483"/>
                <a:ext cx="67305" cy="54285"/>
              </a:xfrm>
              <a:custGeom>
                <a:rect b="b" l="l" r="r" t="t"/>
                <a:pathLst>
                  <a:path extrusionOk="0" fill="none" h="1551" w="1923">
                    <a:moveTo>
                      <a:pt x="1897" y="859"/>
                    </a:moveTo>
                    <a:cubicBezTo>
                      <a:pt x="1858" y="1269"/>
                      <a:pt x="1410" y="1551"/>
                      <a:pt x="897" y="1512"/>
                    </a:cubicBezTo>
                    <a:cubicBezTo>
                      <a:pt x="385" y="1474"/>
                      <a:pt x="0" y="1102"/>
                      <a:pt x="39" y="705"/>
                    </a:cubicBezTo>
                    <a:cubicBezTo>
                      <a:pt x="77" y="295"/>
                      <a:pt x="513" y="0"/>
                      <a:pt x="1025" y="51"/>
                    </a:cubicBezTo>
                    <a:cubicBezTo>
                      <a:pt x="1538" y="90"/>
                      <a:pt x="1922" y="461"/>
                      <a:pt x="1897" y="85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13"/>
              <p:cNvSpPr/>
              <p:nvPr/>
            </p:nvSpPr>
            <p:spPr>
              <a:xfrm>
                <a:off x="4746229" y="5909052"/>
                <a:ext cx="173600" cy="289345"/>
              </a:xfrm>
              <a:custGeom>
                <a:rect b="b" l="l" r="r" t="t"/>
                <a:pathLst>
                  <a:path extrusionOk="0" fill="none" h="8267" w="4960">
                    <a:moveTo>
                      <a:pt x="1" y="4986"/>
                    </a:moveTo>
                    <a:lnTo>
                      <a:pt x="2064" y="1"/>
                    </a:lnTo>
                    <a:lnTo>
                      <a:pt x="4960" y="3243"/>
                    </a:lnTo>
                    <a:lnTo>
                      <a:pt x="3127" y="8266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13"/>
              <p:cNvSpPr/>
              <p:nvPr/>
            </p:nvSpPr>
            <p:spPr>
              <a:xfrm>
                <a:off x="4803629" y="5945836"/>
                <a:ext cx="101395" cy="117110"/>
              </a:xfrm>
              <a:custGeom>
                <a:rect b="b" l="l" r="r" t="t"/>
                <a:pathLst>
                  <a:path extrusionOk="0" fill="none" h="3346" w="2897">
                    <a:moveTo>
                      <a:pt x="1" y="1"/>
                    </a:moveTo>
                    <a:lnTo>
                      <a:pt x="2897" y="3345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1" name="Google Shape;841;p13"/>
            <p:cNvGrpSpPr/>
            <p:nvPr/>
          </p:nvGrpSpPr>
          <p:grpSpPr>
            <a:xfrm rot="1281848">
              <a:off x="7659301" y="187760"/>
              <a:ext cx="705539" cy="512229"/>
              <a:chOff x="5913673" y="5891587"/>
              <a:chExt cx="705527" cy="512220"/>
            </a:xfrm>
          </p:grpSpPr>
          <p:sp>
            <p:nvSpPr>
              <p:cNvPr id="842" name="Google Shape;842;p13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13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13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13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13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13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48" name="Google Shape;848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49" name="Google Shape;849;p13"/>
          <p:cNvSpPr txBox="1"/>
          <p:nvPr>
            <p:ph idx="2" type="title"/>
          </p:nvPr>
        </p:nvSpPr>
        <p:spPr>
          <a:xfrm>
            <a:off x="2056701" y="1694123"/>
            <a:ext cx="2460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0" name="Google Shape;850;p13"/>
          <p:cNvSpPr txBox="1"/>
          <p:nvPr>
            <p:ph idx="1" type="subTitle"/>
          </p:nvPr>
        </p:nvSpPr>
        <p:spPr>
          <a:xfrm>
            <a:off x="2056688" y="2140777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1" name="Google Shape;851;p13"/>
          <p:cNvSpPr txBox="1"/>
          <p:nvPr>
            <p:ph idx="3" type="title"/>
          </p:nvPr>
        </p:nvSpPr>
        <p:spPr>
          <a:xfrm>
            <a:off x="5635100" y="1694123"/>
            <a:ext cx="2460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2" name="Google Shape;852;p13"/>
          <p:cNvSpPr txBox="1"/>
          <p:nvPr>
            <p:ph idx="4" type="subTitle"/>
          </p:nvPr>
        </p:nvSpPr>
        <p:spPr>
          <a:xfrm>
            <a:off x="5635107" y="2140777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3" name="Google Shape;853;p13"/>
          <p:cNvSpPr txBox="1"/>
          <p:nvPr>
            <p:ph idx="5" type="title"/>
          </p:nvPr>
        </p:nvSpPr>
        <p:spPr>
          <a:xfrm>
            <a:off x="2056701" y="3127523"/>
            <a:ext cx="2460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4" name="Google Shape;854;p13"/>
          <p:cNvSpPr txBox="1"/>
          <p:nvPr>
            <p:ph idx="6" type="subTitle"/>
          </p:nvPr>
        </p:nvSpPr>
        <p:spPr>
          <a:xfrm>
            <a:off x="2056688" y="3574177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5" name="Google Shape;855;p13"/>
          <p:cNvSpPr txBox="1"/>
          <p:nvPr>
            <p:ph idx="7" type="title"/>
          </p:nvPr>
        </p:nvSpPr>
        <p:spPr>
          <a:xfrm>
            <a:off x="5635100" y="3127523"/>
            <a:ext cx="2460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6" name="Google Shape;856;p13"/>
          <p:cNvSpPr txBox="1"/>
          <p:nvPr>
            <p:ph idx="8" type="subTitle"/>
          </p:nvPr>
        </p:nvSpPr>
        <p:spPr>
          <a:xfrm>
            <a:off x="5635107" y="3574177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57" name="Google Shape;857;p13"/>
          <p:cNvSpPr txBox="1"/>
          <p:nvPr>
            <p:ph hasCustomPrompt="1" idx="9" type="title"/>
          </p:nvPr>
        </p:nvSpPr>
        <p:spPr>
          <a:xfrm>
            <a:off x="1048900" y="1694123"/>
            <a:ext cx="100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58" name="Google Shape;858;p13"/>
          <p:cNvSpPr txBox="1"/>
          <p:nvPr>
            <p:ph hasCustomPrompt="1" idx="13" type="title"/>
          </p:nvPr>
        </p:nvSpPr>
        <p:spPr>
          <a:xfrm>
            <a:off x="1048900" y="3127523"/>
            <a:ext cx="100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59" name="Google Shape;859;p13"/>
          <p:cNvSpPr txBox="1"/>
          <p:nvPr>
            <p:ph hasCustomPrompt="1" idx="14" type="title"/>
          </p:nvPr>
        </p:nvSpPr>
        <p:spPr>
          <a:xfrm>
            <a:off x="4627400" y="1694123"/>
            <a:ext cx="100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60" name="Google Shape;860;p13"/>
          <p:cNvSpPr txBox="1"/>
          <p:nvPr>
            <p:ph hasCustomPrompt="1" idx="15" type="title"/>
          </p:nvPr>
        </p:nvSpPr>
        <p:spPr>
          <a:xfrm>
            <a:off x="4627400" y="3133788"/>
            <a:ext cx="10077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4"/>
          <p:cNvSpPr/>
          <p:nvPr/>
        </p:nvSpPr>
        <p:spPr>
          <a:xfrm flipH="1" rot="10800000">
            <a:off x="0" y="-1381148"/>
            <a:ext cx="9637073" cy="7631198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3" name="Google Shape;863;p14"/>
          <p:cNvGrpSpPr/>
          <p:nvPr/>
        </p:nvGrpSpPr>
        <p:grpSpPr>
          <a:xfrm rot="-2182599">
            <a:off x="3874267" y="2766992"/>
            <a:ext cx="9878826" cy="3124162"/>
            <a:chOff x="-1441184" y="3615617"/>
            <a:chExt cx="11189918" cy="3538793"/>
          </a:xfrm>
        </p:grpSpPr>
        <p:grpSp>
          <p:nvGrpSpPr>
            <p:cNvPr id="864" name="Google Shape;864;p14"/>
            <p:cNvGrpSpPr/>
            <p:nvPr/>
          </p:nvGrpSpPr>
          <p:grpSpPr>
            <a:xfrm>
              <a:off x="-1441184" y="3615617"/>
              <a:ext cx="11189918" cy="3538793"/>
              <a:chOff x="-2247300" y="3512811"/>
              <a:chExt cx="12801645" cy="4048499"/>
            </a:xfrm>
          </p:grpSpPr>
          <p:sp>
            <p:nvSpPr>
              <p:cNvPr id="865" name="Google Shape;865;p14"/>
              <p:cNvSpPr/>
              <p:nvPr/>
            </p:nvSpPr>
            <p:spPr>
              <a:xfrm>
                <a:off x="-2247300" y="3512811"/>
                <a:ext cx="12801645" cy="1688725"/>
              </a:xfrm>
              <a:custGeom>
                <a:rect b="b" l="l" r="r" t="t"/>
                <a:pathLst>
                  <a:path extrusionOk="0" fill="none" h="26117" w="197984">
                    <a:moveTo>
                      <a:pt x="197984" y="26116"/>
                    </a:moveTo>
                    <a:cubicBezTo>
                      <a:pt x="177481" y="6472"/>
                      <a:pt x="154299" y="4549"/>
                      <a:pt x="142100" y="5959"/>
                    </a:cubicBezTo>
                    <a:cubicBezTo>
                      <a:pt x="119995" y="8522"/>
                      <a:pt x="114190" y="21567"/>
                      <a:pt x="96672" y="22490"/>
                    </a:cubicBezTo>
                    <a:cubicBezTo>
                      <a:pt x="79155" y="23412"/>
                      <a:pt x="64547" y="0"/>
                      <a:pt x="30409" y="4383"/>
                    </a:cubicBezTo>
                    <a:cubicBezTo>
                      <a:pt x="21669" y="5511"/>
                      <a:pt x="4049" y="8176"/>
                      <a:pt x="0" y="198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14"/>
              <p:cNvSpPr/>
              <p:nvPr/>
            </p:nvSpPr>
            <p:spPr>
              <a:xfrm>
                <a:off x="-2244002" y="3666057"/>
                <a:ext cx="12672390" cy="1858587"/>
              </a:xfrm>
              <a:custGeom>
                <a:rect b="b" l="l" r="r" t="t"/>
                <a:pathLst>
                  <a:path extrusionOk="0" fill="none" h="28744" w="195985">
                    <a:moveTo>
                      <a:pt x="195985" y="28744"/>
                    </a:moveTo>
                    <a:cubicBezTo>
                      <a:pt x="176725" y="8843"/>
                      <a:pt x="155914" y="4922"/>
                      <a:pt x="142907" y="6767"/>
                    </a:cubicBezTo>
                    <a:cubicBezTo>
                      <a:pt x="121648" y="9778"/>
                      <a:pt x="111051" y="27885"/>
                      <a:pt x="89599" y="23413"/>
                    </a:cubicBezTo>
                    <a:cubicBezTo>
                      <a:pt x="73286" y="20017"/>
                      <a:pt x="57601" y="1"/>
                      <a:pt x="29281" y="3576"/>
                    </a:cubicBezTo>
                    <a:cubicBezTo>
                      <a:pt x="20529" y="4665"/>
                      <a:pt x="4216" y="8984"/>
                      <a:pt x="0" y="405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14"/>
              <p:cNvSpPr/>
              <p:nvPr/>
            </p:nvSpPr>
            <p:spPr>
              <a:xfrm>
                <a:off x="-2240705" y="3822665"/>
                <a:ext cx="12542359" cy="2283662"/>
              </a:xfrm>
              <a:custGeom>
                <a:rect b="b" l="l" r="r" t="t"/>
                <a:pathLst>
                  <a:path extrusionOk="0" fill="none" h="35318" w="193974">
                    <a:moveTo>
                      <a:pt x="193973" y="31319"/>
                    </a:moveTo>
                    <a:cubicBezTo>
                      <a:pt x="175969" y="11162"/>
                      <a:pt x="157516" y="5204"/>
                      <a:pt x="143715" y="7510"/>
                    </a:cubicBezTo>
                    <a:cubicBezTo>
                      <a:pt x="123289" y="10919"/>
                      <a:pt x="108065" y="35317"/>
                      <a:pt x="82526" y="24297"/>
                    </a:cubicBezTo>
                    <a:cubicBezTo>
                      <a:pt x="67482" y="17800"/>
                      <a:pt x="50656" y="1"/>
                      <a:pt x="28167" y="2718"/>
                    </a:cubicBezTo>
                    <a:cubicBezTo>
                      <a:pt x="19389" y="3781"/>
                      <a:pt x="4383" y="9740"/>
                      <a:pt x="1" y="606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14"/>
              <p:cNvSpPr/>
              <p:nvPr/>
            </p:nvSpPr>
            <p:spPr>
              <a:xfrm>
                <a:off x="-2237407" y="3974295"/>
                <a:ext cx="12413103" cy="2837151"/>
              </a:xfrm>
              <a:custGeom>
                <a:rect b="b" l="l" r="r" t="t"/>
                <a:pathLst>
                  <a:path extrusionOk="0" fill="none" h="43878" w="191975">
                    <a:moveTo>
                      <a:pt x="191974" y="33959"/>
                    </a:moveTo>
                    <a:cubicBezTo>
                      <a:pt x="175213" y="13559"/>
                      <a:pt x="159118" y="5537"/>
                      <a:pt x="144522" y="8343"/>
                    </a:cubicBezTo>
                    <a:cubicBezTo>
                      <a:pt x="124916" y="12085"/>
                      <a:pt x="104477" y="43877"/>
                      <a:pt x="75452" y="25245"/>
                    </a:cubicBezTo>
                    <a:cubicBezTo>
                      <a:pt x="61344" y="16198"/>
                      <a:pt x="43711" y="1"/>
                      <a:pt x="27039" y="1936"/>
                    </a:cubicBezTo>
                    <a:cubicBezTo>
                      <a:pt x="18236" y="2961"/>
                      <a:pt x="4537" y="10573"/>
                      <a:pt x="1" y="81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14"/>
              <p:cNvSpPr/>
              <p:nvPr/>
            </p:nvSpPr>
            <p:spPr>
              <a:xfrm>
                <a:off x="-2234045" y="4125148"/>
                <a:ext cx="12283784" cy="3436162"/>
              </a:xfrm>
              <a:custGeom>
                <a:rect b="b" l="l" r="r" t="t"/>
                <a:pathLst>
                  <a:path extrusionOk="0" fill="none" h="53142" w="189975">
                    <a:moveTo>
                      <a:pt x="189975" y="36624"/>
                    </a:moveTo>
                    <a:cubicBezTo>
                      <a:pt x="174456" y="15980"/>
                      <a:pt x="160719" y="5856"/>
                      <a:pt x="145329" y="9175"/>
                    </a:cubicBezTo>
                    <a:cubicBezTo>
                      <a:pt x="126543" y="13237"/>
                      <a:pt x="100030" y="53141"/>
                      <a:pt x="68378" y="26218"/>
                    </a:cubicBezTo>
                    <a:cubicBezTo>
                      <a:pt x="54872" y="14737"/>
                      <a:pt x="36752" y="0"/>
                      <a:pt x="25924" y="1166"/>
                    </a:cubicBezTo>
                    <a:cubicBezTo>
                      <a:pt x="17095" y="2127"/>
                      <a:pt x="4703" y="11418"/>
                      <a:pt x="0" y="1023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0" name="Google Shape;870;p14"/>
            <p:cNvGrpSpPr/>
            <p:nvPr/>
          </p:nvGrpSpPr>
          <p:grpSpPr>
            <a:xfrm>
              <a:off x="662829" y="4750538"/>
              <a:ext cx="344770" cy="520773"/>
              <a:chOff x="159762" y="4811199"/>
              <a:chExt cx="394428" cy="595782"/>
            </a:xfrm>
          </p:grpSpPr>
          <p:sp>
            <p:nvSpPr>
              <p:cNvPr id="871" name="Google Shape;871;p14"/>
              <p:cNvSpPr/>
              <p:nvPr/>
            </p:nvSpPr>
            <p:spPr>
              <a:xfrm>
                <a:off x="344498" y="5198129"/>
                <a:ext cx="209692" cy="194239"/>
              </a:xfrm>
              <a:custGeom>
                <a:rect b="b" l="l" r="r" t="t"/>
                <a:pathLst>
                  <a:path extrusionOk="0" h="3004" w="3243">
                    <a:moveTo>
                      <a:pt x="1963" y="0"/>
                    </a:moveTo>
                    <a:cubicBezTo>
                      <a:pt x="1465" y="0"/>
                      <a:pt x="917" y="284"/>
                      <a:pt x="552" y="795"/>
                    </a:cubicBezTo>
                    <a:cubicBezTo>
                      <a:pt x="1" y="1551"/>
                      <a:pt x="65" y="2487"/>
                      <a:pt x="718" y="2858"/>
                    </a:cubicBezTo>
                    <a:cubicBezTo>
                      <a:pt x="892" y="2957"/>
                      <a:pt x="1085" y="3003"/>
                      <a:pt x="1284" y="3003"/>
                    </a:cubicBezTo>
                    <a:cubicBezTo>
                      <a:pt x="1836" y="3003"/>
                      <a:pt x="2436" y="2648"/>
                      <a:pt x="2794" y="2064"/>
                    </a:cubicBezTo>
                    <a:cubicBezTo>
                      <a:pt x="3243" y="1321"/>
                      <a:pt x="3115" y="475"/>
                      <a:pt x="2525" y="142"/>
                    </a:cubicBezTo>
                    <a:cubicBezTo>
                      <a:pt x="2356" y="46"/>
                      <a:pt x="2163" y="0"/>
                      <a:pt x="19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14"/>
              <p:cNvSpPr/>
              <p:nvPr/>
            </p:nvSpPr>
            <p:spPr>
              <a:xfrm>
                <a:off x="344498" y="5185714"/>
                <a:ext cx="209692" cy="221267"/>
              </a:xfrm>
              <a:custGeom>
                <a:rect b="b" l="l" r="r" t="t"/>
                <a:pathLst>
                  <a:path extrusionOk="0" fill="none" h="3422" w="3243">
                    <a:moveTo>
                      <a:pt x="718" y="3050"/>
                    </a:moveTo>
                    <a:cubicBezTo>
                      <a:pt x="65" y="2679"/>
                      <a:pt x="1" y="1743"/>
                      <a:pt x="552" y="987"/>
                    </a:cubicBezTo>
                    <a:cubicBezTo>
                      <a:pt x="1064" y="270"/>
                      <a:pt x="1936" y="1"/>
                      <a:pt x="2525" y="334"/>
                    </a:cubicBezTo>
                    <a:cubicBezTo>
                      <a:pt x="3115" y="667"/>
                      <a:pt x="3243" y="1513"/>
                      <a:pt x="2794" y="2256"/>
                    </a:cubicBezTo>
                    <a:cubicBezTo>
                      <a:pt x="2307" y="3050"/>
                      <a:pt x="1372" y="3422"/>
                      <a:pt x="718" y="305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14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14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fill="none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75" name="Google Shape;875;p14"/>
            <p:cNvSpPr/>
            <p:nvPr/>
          </p:nvSpPr>
          <p:spPr>
            <a:xfrm>
              <a:off x="4962505" y="4709666"/>
              <a:ext cx="405608" cy="447655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76" name="Google Shape;876;p14"/>
            <p:cNvGrpSpPr/>
            <p:nvPr/>
          </p:nvGrpSpPr>
          <p:grpSpPr>
            <a:xfrm>
              <a:off x="4997573" y="3858851"/>
              <a:ext cx="451309" cy="496187"/>
              <a:chOff x="5118856" y="3486300"/>
              <a:chExt cx="516312" cy="567655"/>
            </a:xfrm>
          </p:grpSpPr>
          <p:sp>
            <p:nvSpPr>
              <p:cNvPr id="877" name="Google Shape;877;p14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14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14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0" name="Google Shape;880;p14"/>
            <p:cNvGrpSpPr/>
            <p:nvPr/>
          </p:nvGrpSpPr>
          <p:grpSpPr>
            <a:xfrm>
              <a:off x="5686382" y="4111749"/>
              <a:ext cx="499065" cy="935063"/>
              <a:chOff x="5906877" y="4080403"/>
              <a:chExt cx="570948" cy="1069743"/>
            </a:xfrm>
          </p:grpSpPr>
          <p:sp>
            <p:nvSpPr>
              <p:cNvPr id="881" name="Google Shape;881;p14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14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14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84" name="Google Shape;884;p14"/>
            <p:cNvSpPr/>
            <p:nvPr/>
          </p:nvSpPr>
          <p:spPr>
            <a:xfrm>
              <a:off x="-1046396" y="43541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85" name="Google Shape;885;p14"/>
            <p:cNvGrpSpPr/>
            <p:nvPr/>
          </p:nvGrpSpPr>
          <p:grpSpPr>
            <a:xfrm>
              <a:off x="-1046505" y="3943715"/>
              <a:ext cx="431019" cy="586675"/>
              <a:chOff x="-1795774" y="3888167"/>
              <a:chExt cx="493101" cy="671176"/>
            </a:xfrm>
          </p:grpSpPr>
          <p:sp>
            <p:nvSpPr>
              <p:cNvPr id="886" name="Google Shape;886;p14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14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8" name="Google Shape;888;p14"/>
            <p:cNvGrpSpPr/>
            <p:nvPr/>
          </p:nvGrpSpPr>
          <p:grpSpPr>
            <a:xfrm>
              <a:off x="1308118" y="4251523"/>
              <a:ext cx="846041" cy="570058"/>
              <a:chOff x="897994" y="4240309"/>
              <a:chExt cx="967900" cy="652165"/>
            </a:xfrm>
          </p:grpSpPr>
          <p:sp>
            <p:nvSpPr>
              <p:cNvPr id="889" name="Google Shape;889;p14"/>
              <p:cNvSpPr/>
              <p:nvPr/>
            </p:nvSpPr>
            <p:spPr>
              <a:xfrm>
                <a:off x="897994" y="4634158"/>
                <a:ext cx="370437" cy="243057"/>
              </a:xfrm>
              <a:custGeom>
                <a:rect b="b" l="l" r="r" t="t"/>
                <a:pathLst>
                  <a:path extrusionOk="0" h="3759" w="5729">
                    <a:moveTo>
                      <a:pt x="2551" y="1"/>
                    </a:moveTo>
                    <a:cubicBezTo>
                      <a:pt x="1500" y="1"/>
                      <a:pt x="589" y="473"/>
                      <a:pt x="334" y="1239"/>
                    </a:cubicBezTo>
                    <a:cubicBezTo>
                      <a:pt x="1" y="2213"/>
                      <a:pt x="847" y="3277"/>
                      <a:pt x="2205" y="3635"/>
                    </a:cubicBezTo>
                    <a:cubicBezTo>
                      <a:pt x="2518" y="3719"/>
                      <a:pt x="2834" y="3759"/>
                      <a:pt x="3139" y="3759"/>
                    </a:cubicBezTo>
                    <a:cubicBezTo>
                      <a:pt x="4142" y="3759"/>
                      <a:pt x="5027" y="3328"/>
                      <a:pt x="5332" y="2610"/>
                    </a:cubicBezTo>
                    <a:cubicBezTo>
                      <a:pt x="5729" y="1649"/>
                      <a:pt x="4947" y="522"/>
                      <a:pt x="3538" y="137"/>
                    </a:cubicBezTo>
                    <a:cubicBezTo>
                      <a:pt x="3205" y="44"/>
                      <a:pt x="2872" y="1"/>
                      <a:pt x="25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14"/>
              <p:cNvSpPr/>
              <p:nvPr/>
            </p:nvSpPr>
            <p:spPr>
              <a:xfrm>
                <a:off x="897994" y="4617281"/>
                <a:ext cx="370437" cy="275193"/>
              </a:xfrm>
              <a:custGeom>
                <a:rect b="b" l="l" r="r" t="t"/>
                <a:pathLst>
                  <a:path extrusionOk="0" fill="none" h="4256" w="5729">
                    <a:moveTo>
                      <a:pt x="5332" y="2871"/>
                    </a:moveTo>
                    <a:cubicBezTo>
                      <a:pt x="4934" y="3807"/>
                      <a:pt x="3550" y="4255"/>
                      <a:pt x="2205" y="3896"/>
                    </a:cubicBezTo>
                    <a:cubicBezTo>
                      <a:pt x="847" y="3538"/>
                      <a:pt x="1" y="2474"/>
                      <a:pt x="334" y="1500"/>
                    </a:cubicBezTo>
                    <a:cubicBezTo>
                      <a:pt x="667" y="501"/>
                      <a:pt x="2115" y="1"/>
                      <a:pt x="3538" y="398"/>
                    </a:cubicBezTo>
                    <a:cubicBezTo>
                      <a:pt x="4947" y="783"/>
                      <a:pt x="5729" y="1910"/>
                      <a:pt x="5332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14"/>
              <p:cNvSpPr/>
              <p:nvPr/>
            </p:nvSpPr>
            <p:spPr>
              <a:xfrm>
                <a:off x="1228605" y="4240309"/>
                <a:ext cx="637289" cy="585044"/>
              </a:xfrm>
              <a:custGeom>
                <a:rect b="b" l="l" r="r" t="t"/>
                <a:pathLst>
                  <a:path extrusionOk="0" fill="none" h="9048" w="9856">
                    <a:moveTo>
                      <a:pt x="1" y="9047"/>
                    </a:moveTo>
                    <a:lnTo>
                      <a:pt x="9855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2" name="Google Shape;892;p14"/>
            <p:cNvGrpSpPr/>
            <p:nvPr/>
          </p:nvGrpSpPr>
          <p:grpSpPr>
            <a:xfrm>
              <a:off x="-464914" y="3874196"/>
              <a:ext cx="462896" cy="580907"/>
              <a:chOff x="-1130414" y="3808634"/>
              <a:chExt cx="529568" cy="664577"/>
            </a:xfrm>
          </p:grpSpPr>
          <p:sp>
            <p:nvSpPr>
              <p:cNvPr id="893" name="Google Shape;893;p14"/>
              <p:cNvSpPr/>
              <p:nvPr/>
            </p:nvSpPr>
            <p:spPr>
              <a:xfrm>
                <a:off x="-891751" y="3820984"/>
                <a:ext cx="290905" cy="163654"/>
              </a:xfrm>
              <a:custGeom>
                <a:rect b="b" l="l" r="r" t="t"/>
                <a:pathLst>
                  <a:path extrusionOk="0" h="2531" w="4499">
                    <a:moveTo>
                      <a:pt x="3318" y="1"/>
                    </a:moveTo>
                    <a:cubicBezTo>
                      <a:pt x="2767" y="1"/>
                      <a:pt x="2047" y="215"/>
                      <a:pt x="1410" y="591"/>
                    </a:cubicBezTo>
                    <a:cubicBezTo>
                      <a:pt x="449" y="1142"/>
                      <a:pt x="0" y="1885"/>
                      <a:pt x="334" y="2269"/>
                    </a:cubicBezTo>
                    <a:cubicBezTo>
                      <a:pt x="481" y="2444"/>
                      <a:pt x="763" y="2530"/>
                      <a:pt x="1119" y="2530"/>
                    </a:cubicBezTo>
                    <a:cubicBezTo>
                      <a:pt x="1598" y="2530"/>
                      <a:pt x="2211" y="2373"/>
                      <a:pt x="2807" y="2064"/>
                    </a:cubicBezTo>
                    <a:cubicBezTo>
                      <a:pt x="3922" y="1501"/>
                      <a:pt x="4498" y="642"/>
                      <a:pt x="4050" y="219"/>
                    </a:cubicBezTo>
                    <a:cubicBezTo>
                      <a:pt x="3892" y="70"/>
                      <a:pt x="3632" y="1"/>
                      <a:pt x="3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14"/>
              <p:cNvSpPr/>
              <p:nvPr/>
            </p:nvSpPr>
            <p:spPr>
              <a:xfrm>
                <a:off x="-891751" y="3808634"/>
                <a:ext cx="290905" cy="185639"/>
              </a:xfrm>
              <a:custGeom>
                <a:rect b="b" l="l" r="r" t="t"/>
                <a:pathLst>
                  <a:path extrusionOk="0" fill="none" h="2871" w="4499">
                    <a:moveTo>
                      <a:pt x="4050" y="410"/>
                    </a:moveTo>
                    <a:cubicBezTo>
                      <a:pt x="4498" y="833"/>
                      <a:pt x="3922" y="1692"/>
                      <a:pt x="2807" y="2255"/>
                    </a:cubicBezTo>
                    <a:cubicBezTo>
                      <a:pt x="1769" y="2794"/>
                      <a:pt x="680" y="2870"/>
                      <a:pt x="334" y="2460"/>
                    </a:cubicBezTo>
                    <a:cubicBezTo>
                      <a:pt x="0" y="2076"/>
                      <a:pt x="449" y="1333"/>
                      <a:pt x="1410" y="782"/>
                    </a:cubicBezTo>
                    <a:cubicBezTo>
                      <a:pt x="2410" y="192"/>
                      <a:pt x="3614" y="0"/>
                      <a:pt x="4050" y="41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14"/>
              <p:cNvSpPr/>
              <p:nvPr/>
            </p:nvSpPr>
            <p:spPr>
              <a:xfrm>
                <a:off x="-1130414" y="3927092"/>
                <a:ext cx="258640" cy="546118"/>
              </a:xfrm>
              <a:custGeom>
                <a:rect b="b" l="l" r="r" t="t"/>
                <a:pathLst>
                  <a:path extrusionOk="0" fill="none" h="8446" w="4000">
                    <a:moveTo>
                      <a:pt x="3999" y="1"/>
                    </a:moveTo>
                    <a:lnTo>
                      <a:pt x="1" y="844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6" name="Google Shape;896;p14"/>
            <p:cNvGrpSpPr/>
            <p:nvPr/>
          </p:nvGrpSpPr>
          <p:grpSpPr>
            <a:xfrm>
              <a:off x="746817" y="3821293"/>
              <a:ext cx="1197987" cy="508508"/>
              <a:chOff x="255847" y="3748111"/>
              <a:chExt cx="1370537" cy="581751"/>
            </a:xfrm>
          </p:grpSpPr>
          <p:sp>
            <p:nvSpPr>
              <p:cNvPr id="897" name="Google Shape;897;p14"/>
              <p:cNvSpPr/>
              <p:nvPr/>
            </p:nvSpPr>
            <p:spPr>
              <a:xfrm>
                <a:off x="255847" y="4064917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14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14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14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14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14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03" name="Google Shape;903;p14"/>
            <p:cNvGrpSpPr/>
            <p:nvPr/>
          </p:nvGrpSpPr>
          <p:grpSpPr>
            <a:xfrm>
              <a:off x="2007779" y="4477490"/>
              <a:ext cx="1389191" cy="676541"/>
              <a:chOff x="1698430" y="4498823"/>
              <a:chExt cx="1589281" cy="773986"/>
            </a:xfrm>
          </p:grpSpPr>
          <p:sp>
            <p:nvSpPr>
              <p:cNvPr id="904" name="Google Shape;904;p14"/>
              <p:cNvSpPr/>
              <p:nvPr/>
            </p:nvSpPr>
            <p:spPr>
              <a:xfrm>
                <a:off x="1698430" y="4919182"/>
                <a:ext cx="299182" cy="231677"/>
              </a:xfrm>
              <a:custGeom>
                <a:rect b="b" l="l" r="r" t="t"/>
                <a:pathLst>
                  <a:path extrusionOk="0" h="3583" w="4627">
                    <a:moveTo>
                      <a:pt x="1912" y="1"/>
                    </a:moveTo>
                    <a:cubicBezTo>
                      <a:pt x="1110" y="1"/>
                      <a:pt x="438" y="408"/>
                      <a:pt x="257" y="1086"/>
                    </a:cubicBezTo>
                    <a:cubicBezTo>
                      <a:pt x="1" y="1995"/>
                      <a:pt x="718" y="3046"/>
                      <a:pt x="1846" y="3431"/>
                    </a:cubicBezTo>
                    <a:cubicBezTo>
                      <a:pt x="2141" y="3533"/>
                      <a:pt x="2435" y="3582"/>
                      <a:pt x="2714" y="3582"/>
                    </a:cubicBezTo>
                    <a:cubicBezTo>
                      <a:pt x="3512" y="3582"/>
                      <a:pt x="4180" y="3182"/>
                      <a:pt x="4370" y="2508"/>
                    </a:cubicBezTo>
                    <a:cubicBezTo>
                      <a:pt x="4627" y="1598"/>
                      <a:pt x="3909" y="535"/>
                      <a:pt x="2768" y="150"/>
                    </a:cubicBezTo>
                    <a:cubicBezTo>
                      <a:pt x="2477" y="49"/>
                      <a:pt x="2187" y="1"/>
                      <a:pt x="19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14"/>
              <p:cNvSpPr/>
              <p:nvPr/>
            </p:nvSpPr>
            <p:spPr>
              <a:xfrm>
                <a:off x="1698430" y="4903146"/>
                <a:ext cx="299182" cy="263554"/>
              </a:xfrm>
              <a:custGeom>
                <a:rect b="b" l="l" r="r" t="t"/>
                <a:pathLst>
                  <a:path extrusionOk="0" fill="none" h="4076" w="4627">
                    <a:moveTo>
                      <a:pt x="4370" y="2756"/>
                    </a:moveTo>
                    <a:cubicBezTo>
                      <a:pt x="4114" y="3666"/>
                      <a:pt x="2986" y="4076"/>
                      <a:pt x="1846" y="3679"/>
                    </a:cubicBezTo>
                    <a:cubicBezTo>
                      <a:pt x="718" y="3294"/>
                      <a:pt x="1" y="2243"/>
                      <a:pt x="257" y="1334"/>
                    </a:cubicBezTo>
                    <a:cubicBezTo>
                      <a:pt x="500" y="424"/>
                      <a:pt x="1628" y="1"/>
                      <a:pt x="2768" y="398"/>
                    </a:cubicBezTo>
                    <a:cubicBezTo>
                      <a:pt x="3909" y="783"/>
                      <a:pt x="4627" y="1846"/>
                      <a:pt x="4370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14"/>
              <p:cNvSpPr/>
              <p:nvPr/>
            </p:nvSpPr>
            <p:spPr>
              <a:xfrm>
                <a:off x="2442482" y="5021152"/>
                <a:ext cx="309139" cy="235750"/>
              </a:xfrm>
              <a:custGeom>
                <a:rect b="b" l="l" r="r" t="t"/>
                <a:pathLst>
                  <a:path extrusionOk="0" h="3646" w="4781">
                    <a:moveTo>
                      <a:pt x="1976" y="0"/>
                    </a:moveTo>
                    <a:cubicBezTo>
                      <a:pt x="1149" y="0"/>
                      <a:pt x="458" y="410"/>
                      <a:pt x="257" y="1098"/>
                    </a:cubicBezTo>
                    <a:cubicBezTo>
                      <a:pt x="1" y="2020"/>
                      <a:pt x="731" y="3084"/>
                      <a:pt x="1897" y="3494"/>
                    </a:cubicBezTo>
                    <a:cubicBezTo>
                      <a:pt x="2202" y="3596"/>
                      <a:pt x="2505" y="3645"/>
                      <a:pt x="2793" y="3645"/>
                    </a:cubicBezTo>
                    <a:cubicBezTo>
                      <a:pt x="3619" y="3645"/>
                      <a:pt x="4312" y="3243"/>
                      <a:pt x="4512" y="2558"/>
                    </a:cubicBezTo>
                    <a:cubicBezTo>
                      <a:pt x="4781" y="1623"/>
                      <a:pt x="4038" y="547"/>
                      <a:pt x="2859" y="149"/>
                    </a:cubicBezTo>
                    <a:cubicBezTo>
                      <a:pt x="2558" y="48"/>
                      <a:pt x="2259" y="0"/>
                      <a:pt x="19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2442482" y="5005116"/>
                <a:ext cx="309139" cy="267692"/>
              </a:xfrm>
              <a:custGeom>
                <a:rect b="b" l="l" r="r" t="t"/>
                <a:pathLst>
                  <a:path extrusionOk="0" fill="none" h="4140" w="4781">
                    <a:moveTo>
                      <a:pt x="4512" y="2806"/>
                    </a:moveTo>
                    <a:cubicBezTo>
                      <a:pt x="4243" y="3729"/>
                      <a:pt x="3076" y="4139"/>
                      <a:pt x="1897" y="3742"/>
                    </a:cubicBezTo>
                    <a:cubicBezTo>
                      <a:pt x="731" y="3332"/>
                      <a:pt x="1" y="2268"/>
                      <a:pt x="257" y="1346"/>
                    </a:cubicBezTo>
                    <a:cubicBezTo>
                      <a:pt x="526" y="423"/>
                      <a:pt x="1680" y="0"/>
                      <a:pt x="2859" y="397"/>
                    </a:cubicBezTo>
                    <a:cubicBezTo>
                      <a:pt x="4038" y="795"/>
                      <a:pt x="4781" y="1871"/>
                      <a:pt x="4512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1960242" y="4498823"/>
                <a:ext cx="1327470" cy="711777"/>
              </a:xfrm>
              <a:custGeom>
                <a:rect b="b" l="l" r="r" t="t"/>
                <a:pathLst>
                  <a:path extrusionOk="0" fill="none" h="11008" w="20530">
                    <a:moveTo>
                      <a:pt x="1" y="9560"/>
                    </a:moveTo>
                    <a:lnTo>
                      <a:pt x="9022" y="0"/>
                    </a:lnTo>
                    <a:lnTo>
                      <a:pt x="20530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2444163" y="4604026"/>
                <a:ext cx="732533" cy="92916"/>
              </a:xfrm>
              <a:custGeom>
                <a:rect b="b" l="l" r="r" t="t"/>
                <a:pathLst>
                  <a:path extrusionOk="0" fill="none" h="1437" w="11329">
                    <a:moveTo>
                      <a:pt x="1" y="1"/>
                    </a:moveTo>
                    <a:lnTo>
                      <a:pt x="11329" y="143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0" name="Google Shape;910;p14"/>
            <p:cNvGrpSpPr/>
            <p:nvPr/>
          </p:nvGrpSpPr>
          <p:grpSpPr>
            <a:xfrm>
              <a:off x="6466415" y="3859670"/>
              <a:ext cx="730857" cy="806876"/>
              <a:chOff x="6799261" y="3792016"/>
              <a:chExt cx="836125" cy="923094"/>
            </a:xfrm>
          </p:grpSpPr>
          <p:sp>
            <p:nvSpPr>
              <p:cNvPr id="911" name="Google Shape;911;p14"/>
              <p:cNvSpPr/>
              <p:nvPr/>
            </p:nvSpPr>
            <p:spPr>
              <a:xfrm>
                <a:off x="6799261" y="4450327"/>
                <a:ext cx="253597" cy="227733"/>
              </a:xfrm>
              <a:custGeom>
                <a:rect b="b" l="l" r="r" t="t"/>
                <a:pathLst>
                  <a:path extrusionOk="0" h="3522" w="3922">
                    <a:moveTo>
                      <a:pt x="2548" y="0"/>
                    </a:moveTo>
                    <a:cubicBezTo>
                      <a:pt x="2122" y="0"/>
                      <a:pt x="1633" y="183"/>
                      <a:pt x="1192" y="545"/>
                    </a:cubicBezTo>
                    <a:cubicBezTo>
                      <a:pt x="346" y="1250"/>
                      <a:pt x="0" y="2352"/>
                      <a:pt x="423" y="3031"/>
                    </a:cubicBezTo>
                    <a:cubicBezTo>
                      <a:pt x="625" y="3358"/>
                      <a:pt x="974" y="3522"/>
                      <a:pt x="1377" y="3522"/>
                    </a:cubicBezTo>
                    <a:cubicBezTo>
                      <a:pt x="1796" y="3522"/>
                      <a:pt x="2273" y="3345"/>
                      <a:pt x="2704" y="2993"/>
                    </a:cubicBezTo>
                    <a:cubicBezTo>
                      <a:pt x="3563" y="2288"/>
                      <a:pt x="3922" y="1173"/>
                      <a:pt x="3499" y="494"/>
                    </a:cubicBezTo>
                    <a:cubicBezTo>
                      <a:pt x="3299" y="164"/>
                      <a:pt x="2952" y="0"/>
                      <a:pt x="2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14"/>
              <p:cNvSpPr/>
              <p:nvPr/>
            </p:nvSpPr>
            <p:spPr>
              <a:xfrm>
                <a:off x="6799261" y="4438300"/>
                <a:ext cx="253597" cy="251139"/>
              </a:xfrm>
              <a:custGeom>
                <a:rect b="b" l="l" r="r" t="t"/>
                <a:pathLst>
                  <a:path extrusionOk="0" fill="none" h="3884" w="3922">
                    <a:moveTo>
                      <a:pt x="3499" y="680"/>
                    </a:moveTo>
                    <a:cubicBezTo>
                      <a:pt x="3922" y="1359"/>
                      <a:pt x="3563" y="2474"/>
                      <a:pt x="2704" y="3179"/>
                    </a:cubicBezTo>
                    <a:cubicBezTo>
                      <a:pt x="1859" y="3871"/>
                      <a:pt x="833" y="3884"/>
                      <a:pt x="423" y="3217"/>
                    </a:cubicBezTo>
                    <a:cubicBezTo>
                      <a:pt x="0" y="2538"/>
                      <a:pt x="346" y="1436"/>
                      <a:pt x="1192" y="731"/>
                    </a:cubicBezTo>
                    <a:cubicBezTo>
                      <a:pt x="2051" y="27"/>
                      <a:pt x="3089" y="1"/>
                      <a:pt x="3499" y="68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14"/>
              <p:cNvSpPr/>
              <p:nvPr/>
            </p:nvSpPr>
            <p:spPr>
              <a:xfrm>
                <a:off x="7369310" y="4471213"/>
                <a:ext cx="266076" cy="232323"/>
              </a:xfrm>
              <a:custGeom>
                <a:rect b="b" l="l" r="r" t="t"/>
                <a:pathLst>
                  <a:path extrusionOk="0" h="3593" w="4115">
                    <a:moveTo>
                      <a:pt x="2700" y="1"/>
                    </a:moveTo>
                    <a:cubicBezTo>
                      <a:pt x="2254" y="1"/>
                      <a:pt x="1743" y="187"/>
                      <a:pt x="1282" y="556"/>
                    </a:cubicBezTo>
                    <a:cubicBezTo>
                      <a:pt x="385" y="1273"/>
                      <a:pt x="1" y="2401"/>
                      <a:pt x="424" y="3093"/>
                    </a:cubicBezTo>
                    <a:cubicBezTo>
                      <a:pt x="631" y="3426"/>
                      <a:pt x="993" y="3593"/>
                      <a:pt x="1414" y="3593"/>
                    </a:cubicBezTo>
                    <a:cubicBezTo>
                      <a:pt x="1850" y="3593"/>
                      <a:pt x="2350" y="3413"/>
                      <a:pt x="2807" y="3054"/>
                    </a:cubicBezTo>
                    <a:cubicBezTo>
                      <a:pt x="3717" y="2337"/>
                      <a:pt x="4114" y="1196"/>
                      <a:pt x="3691" y="504"/>
                    </a:cubicBezTo>
                    <a:cubicBezTo>
                      <a:pt x="3486" y="168"/>
                      <a:pt x="3122" y="1"/>
                      <a:pt x="27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14"/>
              <p:cNvSpPr/>
              <p:nvPr/>
            </p:nvSpPr>
            <p:spPr>
              <a:xfrm>
                <a:off x="7369310" y="4459056"/>
                <a:ext cx="266076" cy="256054"/>
              </a:xfrm>
              <a:custGeom>
                <a:rect b="b" l="l" r="r" t="t"/>
                <a:pathLst>
                  <a:path extrusionOk="0" fill="none" h="3960" w="4115">
                    <a:moveTo>
                      <a:pt x="3691" y="692"/>
                    </a:moveTo>
                    <a:cubicBezTo>
                      <a:pt x="4114" y="1384"/>
                      <a:pt x="3717" y="2525"/>
                      <a:pt x="2807" y="3242"/>
                    </a:cubicBezTo>
                    <a:cubicBezTo>
                      <a:pt x="1910" y="3947"/>
                      <a:pt x="847" y="3960"/>
                      <a:pt x="424" y="3281"/>
                    </a:cubicBezTo>
                    <a:cubicBezTo>
                      <a:pt x="1" y="2589"/>
                      <a:pt x="385" y="1461"/>
                      <a:pt x="1282" y="744"/>
                    </a:cubicBezTo>
                    <a:cubicBezTo>
                      <a:pt x="2179" y="26"/>
                      <a:pt x="3269" y="0"/>
                      <a:pt x="3691" y="69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14"/>
              <p:cNvSpPr/>
              <p:nvPr/>
            </p:nvSpPr>
            <p:spPr>
              <a:xfrm>
                <a:off x="6865538" y="3792016"/>
                <a:ext cx="750767" cy="732533"/>
              </a:xfrm>
              <a:custGeom>
                <a:rect b="b" l="l" r="r" t="t"/>
                <a:pathLst>
                  <a:path extrusionOk="0" fill="none" h="11329" w="11611">
                    <a:moveTo>
                      <a:pt x="2615" y="11008"/>
                    </a:moveTo>
                    <a:lnTo>
                      <a:pt x="1" y="1"/>
                    </a:lnTo>
                    <a:lnTo>
                      <a:pt x="8638" y="398"/>
                    </a:lnTo>
                    <a:lnTo>
                      <a:pt x="11611" y="11329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14"/>
              <p:cNvSpPr/>
              <p:nvPr/>
            </p:nvSpPr>
            <p:spPr>
              <a:xfrm>
                <a:off x="6901166" y="3942029"/>
                <a:ext cx="567650" cy="40671"/>
              </a:xfrm>
              <a:custGeom>
                <a:rect b="b" l="l" r="r" t="t"/>
                <a:pathLst>
                  <a:path extrusionOk="0" fill="none" h="629" w="8779">
                    <a:moveTo>
                      <a:pt x="1" y="0"/>
                    </a:moveTo>
                    <a:lnTo>
                      <a:pt x="8779" y="628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7" name="Google Shape;917;p14"/>
            <p:cNvGrpSpPr/>
            <p:nvPr/>
          </p:nvGrpSpPr>
          <p:grpSpPr>
            <a:xfrm>
              <a:off x="4095014" y="4295047"/>
              <a:ext cx="538913" cy="696042"/>
              <a:chOff x="4086298" y="4290102"/>
              <a:chExt cx="616535" cy="796296"/>
            </a:xfrm>
          </p:grpSpPr>
          <p:sp>
            <p:nvSpPr>
              <p:cNvPr id="918" name="Google Shape;918;p14"/>
              <p:cNvSpPr/>
              <p:nvPr/>
            </p:nvSpPr>
            <p:spPr>
              <a:xfrm>
                <a:off x="4086298" y="4651749"/>
                <a:ext cx="174129" cy="133458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14"/>
              <p:cNvSpPr/>
              <p:nvPr/>
            </p:nvSpPr>
            <p:spPr>
              <a:xfrm>
                <a:off x="4086298" y="4647999"/>
                <a:ext cx="174129" cy="140959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14"/>
              <p:cNvSpPr/>
              <p:nvPr/>
            </p:nvSpPr>
            <p:spPr>
              <a:xfrm>
                <a:off x="4368866" y="494918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14"/>
              <p:cNvSpPr/>
              <p:nvPr/>
            </p:nvSpPr>
            <p:spPr>
              <a:xfrm>
                <a:off x="4368866" y="4945503"/>
                <a:ext cx="174065" cy="14089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14"/>
              <p:cNvSpPr/>
              <p:nvPr/>
            </p:nvSpPr>
            <p:spPr>
              <a:xfrm>
                <a:off x="4252864" y="4290102"/>
                <a:ext cx="449969" cy="749086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14"/>
              <p:cNvSpPr/>
              <p:nvPr/>
            </p:nvSpPr>
            <p:spPr>
              <a:xfrm>
                <a:off x="4401196" y="4384506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4" name="Google Shape;924;p14"/>
            <p:cNvGrpSpPr/>
            <p:nvPr/>
          </p:nvGrpSpPr>
          <p:grpSpPr>
            <a:xfrm>
              <a:off x="-684325" y="4565830"/>
              <a:ext cx="538913" cy="696098"/>
              <a:chOff x="-1381427" y="4599887"/>
              <a:chExt cx="616535" cy="796360"/>
            </a:xfrm>
          </p:grpSpPr>
          <p:sp>
            <p:nvSpPr>
              <p:cNvPr id="925" name="Google Shape;925;p14"/>
              <p:cNvSpPr/>
              <p:nvPr/>
            </p:nvSpPr>
            <p:spPr>
              <a:xfrm>
                <a:off x="-1381427" y="4960888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314" y="1"/>
                    </a:moveTo>
                    <a:cubicBezTo>
                      <a:pt x="649" y="1"/>
                      <a:pt x="88" y="396"/>
                      <a:pt x="51" y="927"/>
                    </a:cubicBezTo>
                    <a:cubicBezTo>
                      <a:pt x="0" y="1491"/>
                      <a:pt x="538" y="2004"/>
                      <a:pt x="1256" y="2068"/>
                    </a:cubicBezTo>
                    <a:cubicBezTo>
                      <a:pt x="1306" y="2072"/>
                      <a:pt x="1355" y="2075"/>
                      <a:pt x="1403" y="2075"/>
                    </a:cubicBezTo>
                    <a:cubicBezTo>
                      <a:pt x="2056" y="2075"/>
                      <a:pt x="2592" y="1683"/>
                      <a:pt x="2640" y="1158"/>
                    </a:cubicBezTo>
                    <a:cubicBezTo>
                      <a:pt x="2691" y="581"/>
                      <a:pt x="2153" y="69"/>
                      <a:pt x="1435" y="5"/>
                    </a:cubicBezTo>
                    <a:cubicBezTo>
                      <a:pt x="1395" y="2"/>
                      <a:pt x="1354" y="1"/>
                      <a:pt x="1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14"/>
              <p:cNvSpPr/>
              <p:nvPr/>
            </p:nvSpPr>
            <p:spPr>
              <a:xfrm>
                <a:off x="-1381427" y="495784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40" y="1205"/>
                    </a:moveTo>
                    <a:cubicBezTo>
                      <a:pt x="2589" y="1769"/>
                      <a:pt x="1974" y="2179"/>
                      <a:pt x="1256" y="2115"/>
                    </a:cubicBezTo>
                    <a:cubicBezTo>
                      <a:pt x="538" y="2051"/>
                      <a:pt x="0" y="1538"/>
                      <a:pt x="51" y="974"/>
                    </a:cubicBezTo>
                    <a:cubicBezTo>
                      <a:pt x="90" y="411"/>
                      <a:pt x="718" y="1"/>
                      <a:pt x="1435" y="52"/>
                    </a:cubicBezTo>
                    <a:cubicBezTo>
                      <a:pt x="2153" y="116"/>
                      <a:pt x="2691" y="628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14"/>
              <p:cNvSpPr/>
              <p:nvPr/>
            </p:nvSpPr>
            <p:spPr>
              <a:xfrm>
                <a:off x="-1098925" y="525903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0"/>
                    </a:moveTo>
                    <a:cubicBezTo>
                      <a:pt x="636" y="0"/>
                      <a:pt x="100" y="392"/>
                      <a:pt x="52" y="917"/>
                    </a:cubicBezTo>
                    <a:cubicBezTo>
                      <a:pt x="1" y="1493"/>
                      <a:pt x="539" y="2006"/>
                      <a:pt x="1257" y="2070"/>
                    </a:cubicBezTo>
                    <a:cubicBezTo>
                      <a:pt x="1297" y="2073"/>
                      <a:pt x="1338" y="2074"/>
                      <a:pt x="1378" y="2074"/>
                    </a:cubicBezTo>
                    <a:cubicBezTo>
                      <a:pt x="2044" y="2074"/>
                      <a:pt x="2605" y="1679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14"/>
              <p:cNvSpPr/>
              <p:nvPr/>
            </p:nvSpPr>
            <p:spPr>
              <a:xfrm>
                <a:off x="-1098925" y="525528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53" y="1206"/>
                    </a:moveTo>
                    <a:cubicBezTo>
                      <a:pt x="2602" y="1769"/>
                      <a:pt x="1974" y="2179"/>
                      <a:pt x="1257" y="2128"/>
                    </a:cubicBezTo>
                    <a:cubicBezTo>
                      <a:pt x="539" y="2064"/>
                      <a:pt x="1" y="1551"/>
                      <a:pt x="52" y="975"/>
                    </a:cubicBezTo>
                    <a:cubicBezTo>
                      <a:pt x="103" y="411"/>
                      <a:pt x="718" y="1"/>
                      <a:pt x="1436" y="65"/>
                    </a:cubicBezTo>
                    <a:cubicBezTo>
                      <a:pt x="2154" y="129"/>
                      <a:pt x="2692" y="642"/>
                      <a:pt x="2653" y="12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14"/>
              <p:cNvSpPr/>
              <p:nvPr/>
            </p:nvSpPr>
            <p:spPr>
              <a:xfrm>
                <a:off x="-1214926" y="4599887"/>
                <a:ext cx="450034" cy="748310"/>
              </a:xfrm>
              <a:custGeom>
                <a:rect b="b" l="l" r="r" t="t"/>
                <a:pathLst>
                  <a:path extrusionOk="0" fill="none" h="11573" w="6960">
                    <a:moveTo>
                      <a:pt x="1" y="6972"/>
                    </a:moveTo>
                    <a:lnTo>
                      <a:pt x="2897" y="1"/>
                    </a:lnTo>
                    <a:lnTo>
                      <a:pt x="6959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0" name="Google Shape;930;p14"/>
              <p:cNvSpPr/>
              <p:nvPr/>
            </p:nvSpPr>
            <p:spPr>
              <a:xfrm>
                <a:off x="-1066594" y="4694357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1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31" name="Google Shape;931;p14"/>
          <p:cNvGrpSpPr/>
          <p:nvPr/>
        </p:nvGrpSpPr>
        <p:grpSpPr>
          <a:xfrm rot="-1017617">
            <a:off x="-1356713" y="-916074"/>
            <a:ext cx="3617640" cy="2877885"/>
            <a:chOff x="-1221177" y="-856963"/>
            <a:chExt cx="3089277" cy="2457565"/>
          </a:xfrm>
        </p:grpSpPr>
        <p:grpSp>
          <p:nvGrpSpPr>
            <p:cNvPr id="932" name="Google Shape;932;p14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933" name="Google Shape;933;p14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14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14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14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14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8" name="Google Shape;938;p14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939" name="Google Shape;939;p14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0" name="Google Shape;940;p14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14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2" name="Google Shape;942;p14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943" name="Google Shape;943;p14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14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14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46" name="Google Shape;946;p14"/>
          <p:cNvSpPr txBox="1"/>
          <p:nvPr>
            <p:ph type="title"/>
          </p:nvPr>
        </p:nvSpPr>
        <p:spPr>
          <a:xfrm>
            <a:off x="1375450" y="1265300"/>
            <a:ext cx="63930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1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47" name="Google Shape;947;p14"/>
          <p:cNvSpPr txBox="1"/>
          <p:nvPr>
            <p:ph idx="1" type="subTitle"/>
          </p:nvPr>
        </p:nvSpPr>
        <p:spPr>
          <a:xfrm>
            <a:off x="2158550" y="3229700"/>
            <a:ext cx="48729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5"/>
          <p:cNvSpPr/>
          <p:nvPr/>
        </p:nvSpPr>
        <p:spPr>
          <a:xfrm>
            <a:off x="124575" y="-206350"/>
            <a:ext cx="9583867" cy="6931752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0" name="Google Shape;950;p15"/>
          <p:cNvGrpSpPr/>
          <p:nvPr/>
        </p:nvGrpSpPr>
        <p:grpSpPr>
          <a:xfrm rot="-7912429">
            <a:off x="-960887" y="3720178"/>
            <a:ext cx="3380658" cy="1732600"/>
            <a:chOff x="-1459912" y="3884575"/>
            <a:chExt cx="4225775" cy="2165725"/>
          </a:xfrm>
        </p:grpSpPr>
        <p:sp>
          <p:nvSpPr>
            <p:cNvPr id="951" name="Google Shape;951;p15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5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15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5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5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5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7" name="Google Shape;957;p15"/>
          <p:cNvGrpSpPr/>
          <p:nvPr/>
        </p:nvGrpSpPr>
        <p:grpSpPr>
          <a:xfrm rot="-7832478">
            <a:off x="5202851" y="-746921"/>
            <a:ext cx="5433386" cy="3290689"/>
            <a:chOff x="3031475" y="3151550"/>
            <a:chExt cx="4641450" cy="2811059"/>
          </a:xfrm>
        </p:grpSpPr>
        <p:sp>
          <p:nvSpPr>
            <p:cNvPr id="958" name="Google Shape;958;p15"/>
            <p:cNvSpPr/>
            <p:nvPr/>
          </p:nvSpPr>
          <p:spPr>
            <a:xfrm>
              <a:off x="3031475" y="3151550"/>
              <a:ext cx="4641450" cy="2757675"/>
            </a:xfrm>
            <a:custGeom>
              <a:rect b="b" l="l" r="r" t="t"/>
              <a:pathLst>
                <a:path extrusionOk="0" fill="none" h="110307" w="185658">
                  <a:moveTo>
                    <a:pt x="4530" y="110306"/>
                  </a:moveTo>
                  <a:cubicBezTo>
                    <a:pt x="1916" y="100762"/>
                    <a:pt x="1" y="90367"/>
                    <a:pt x="3678" y="81187"/>
                  </a:cubicBezTo>
                  <a:cubicBezTo>
                    <a:pt x="8451" y="69151"/>
                    <a:pt x="21734" y="62403"/>
                    <a:pt x="34591" y="60853"/>
                  </a:cubicBezTo>
                  <a:cubicBezTo>
                    <a:pt x="47448" y="59302"/>
                    <a:pt x="60397" y="61856"/>
                    <a:pt x="73315" y="62859"/>
                  </a:cubicBezTo>
                  <a:cubicBezTo>
                    <a:pt x="86233" y="63831"/>
                    <a:pt x="100094" y="62980"/>
                    <a:pt x="110732" y="55594"/>
                  </a:cubicBezTo>
                  <a:cubicBezTo>
                    <a:pt x="125504" y="45351"/>
                    <a:pt x="130337" y="25411"/>
                    <a:pt x="143651" y="13375"/>
                  </a:cubicBezTo>
                  <a:cubicBezTo>
                    <a:pt x="154776" y="3314"/>
                    <a:pt x="171554" y="1"/>
                    <a:pt x="185658" y="5077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5"/>
            <p:cNvSpPr/>
            <p:nvPr/>
          </p:nvSpPr>
          <p:spPr>
            <a:xfrm>
              <a:off x="3282250" y="3300500"/>
              <a:ext cx="4390675" cy="2608725"/>
            </a:xfrm>
            <a:custGeom>
              <a:rect b="b" l="l" r="r" t="t"/>
              <a:pathLst>
                <a:path extrusionOk="0" fill="none" h="104349" w="175627">
                  <a:moveTo>
                    <a:pt x="4286" y="104348"/>
                  </a:moveTo>
                  <a:cubicBezTo>
                    <a:pt x="1824" y="95321"/>
                    <a:pt x="0" y="85472"/>
                    <a:pt x="3465" y="76810"/>
                  </a:cubicBezTo>
                  <a:cubicBezTo>
                    <a:pt x="7994" y="65411"/>
                    <a:pt x="20548" y="59028"/>
                    <a:pt x="32736" y="57569"/>
                  </a:cubicBezTo>
                  <a:cubicBezTo>
                    <a:pt x="44895" y="56110"/>
                    <a:pt x="57144" y="58512"/>
                    <a:pt x="69363" y="59454"/>
                  </a:cubicBezTo>
                  <a:cubicBezTo>
                    <a:pt x="81582" y="60366"/>
                    <a:pt x="94683" y="59575"/>
                    <a:pt x="104744" y="52584"/>
                  </a:cubicBezTo>
                  <a:cubicBezTo>
                    <a:pt x="118726" y="42919"/>
                    <a:pt x="123285" y="24043"/>
                    <a:pt x="135899" y="12645"/>
                  </a:cubicBezTo>
                  <a:cubicBezTo>
                    <a:pt x="146416" y="3131"/>
                    <a:pt x="162283" y="0"/>
                    <a:pt x="175627" y="48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15"/>
            <p:cNvSpPr/>
            <p:nvPr/>
          </p:nvSpPr>
          <p:spPr>
            <a:xfrm>
              <a:off x="3533000" y="3449425"/>
              <a:ext cx="4139925" cy="2459800"/>
            </a:xfrm>
            <a:custGeom>
              <a:rect b="b" l="l" r="r" t="t"/>
              <a:pathLst>
                <a:path extrusionOk="0" fill="none" h="98392" w="165597">
                  <a:moveTo>
                    <a:pt x="4043" y="98391"/>
                  </a:moveTo>
                  <a:cubicBezTo>
                    <a:pt x="1703" y="89880"/>
                    <a:pt x="1" y="80610"/>
                    <a:pt x="3253" y="72403"/>
                  </a:cubicBezTo>
                  <a:cubicBezTo>
                    <a:pt x="7539" y="61673"/>
                    <a:pt x="19393" y="55655"/>
                    <a:pt x="30852" y="54287"/>
                  </a:cubicBezTo>
                  <a:cubicBezTo>
                    <a:pt x="42312" y="52919"/>
                    <a:pt x="53892" y="55169"/>
                    <a:pt x="65412" y="56050"/>
                  </a:cubicBezTo>
                  <a:cubicBezTo>
                    <a:pt x="76932" y="56932"/>
                    <a:pt x="89273" y="56172"/>
                    <a:pt x="98756" y="49606"/>
                  </a:cubicBezTo>
                  <a:cubicBezTo>
                    <a:pt x="111918" y="40457"/>
                    <a:pt x="116264" y="22676"/>
                    <a:pt x="128149" y="11916"/>
                  </a:cubicBezTo>
                  <a:cubicBezTo>
                    <a:pt x="138058" y="2949"/>
                    <a:pt x="153013" y="1"/>
                    <a:pt x="165597" y="45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15"/>
            <p:cNvSpPr/>
            <p:nvPr/>
          </p:nvSpPr>
          <p:spPr>
            <a:xfrm>
              <a:off x="3783775" y="3598375"/>
              <a:ext cx="3889150" cy="2310850"/>
            </a:xfrm>
            <a:custGeom>
              <a:rect b="b" l="l" r="r" t="t"/>
              <a:pathLst>
                <a:path extrusionOk="0" fill="none" h="92434" w="155566">
                  <a:moveTo>
                    <a:pt x="3800" y="92433"/>
                  </a:moveTo>
                  <a:cubicBezTo>
                    <a:pt x="1611" y="84439"/>
                    <a:pt x="0" y="75716"/>
                    <a:pt x="3070" y="68025"/>
                  </a:cubicBezTo>
                  <a:cubicBezTo>
                    <a:pt x="7083" y="57934"/>
                    <a:pt x="18207" y="52281"/>
                    <a:pt x="28967" y="51004"/>
                  </a:cubicBezTo>
                  <a:cubicBezTo>
                    <a:pt x="39758" y="49697"/>
                    <a:pt x="50609" y="51855"/>
                    <a:pt x="61430" y="52676"/>
                  </a:cubicBezTo>
                  <a:cubicBezTo>
                    <a:pt x="72251" y="53496"/>
                    <a:pt x="83862" y="52767"/>
                    <a:pt x="92768" y="46597"/>
                  </a:cubicBezTo>
                  <a:cubicBezTo>
                    <a:pt x="105139" y="38025"/>
                    <a:pt x="109212" y="21307"/>
                    <a:pt x="120367" y="11186"/>
                  </a:cubicBezTo>
                  <a:cubicBezTo>
                    <a:pt x="129699" y="2766"/>
                    <a:pt x="143742" y="0"/>
                    <a:pt x="155566" y="425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15"/>
            <p:cNvSpPr/>
            <p:nvPr/>
          </p:nvSpPr>
          <p:spPr>
            <a:xfrm>
              <a:off x="4034525" y="3747300"/>
              <a:ext cx="3638400" cy="2161925"/>
            </a:xfrm>
            <a:custGeom>
              <a:rect b="b" l="l" r="r" t="t"/>
              <a:pathLst>
                <a:path extrusionOk="0" fill="none" h="86477" w="145536">
                  <a:moveTo>
                    <a:pt x="3557" y="86476"/>
                  </a:moveTo>
                  <a:cubicBezTo>
                    <a:pt x="1490" y="78999"/>
                    <a:pt x="1" y="70853"/>
                    <a:pt x="2858" y="63649"/>
                  </a:cubicBezTo>
                  <a:cubicBezTo>
                    <a:pt x="6627" y="54196"/>
                    <a:pt x="17023" y="48907"/>
                    <a:pt x="27114" y="47722"/>
                  </a:cubicBezTo>
                  <a:cubicBezTo>
                    <a:pt x="37205" y="46506"/>
                    <a:pt x="47357" y="48512"/>
                    <a:pt x="57479" y="49272"/>
                  </a:cubicBezTo>
                  <a:cubicBezTo>
                    <a:pt x="67601" y="50032"/>
                    <a:pt x="78452" y="49363"/>
                    <a:pt x="86781" y="43588"/>
                  </a:cubicBezTo>
                  <a:cubicBezTo>
                    <a:pt x="98361" y="35564"/>
                    <a:pt x="102161" y="19940"/>
                    <a:pt x="112617" y="10487"/>
                  </a:cubicBezTo>
                  <a:cubicBezTo>
                    <a:pt x="121310" y="2584"/>
                    <a:pt x="134472" y="1"/>
                    <a:pt x="145536" y="398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5"/>
            <p:cNvSpPr/>
            <p:nvPr/>
          </p:nvSpPr>
          <p:spPr>
            <a:xfrm>
              <a:off x="4186925" y="3899700"/>
              <a:ext cx="3485951" cy="2062909"/>
            </a:xfrm>
            <a:custGeom>
              <a:rect b="b" l="l" r="r" t="t"/>
              <a:pathLst>
                <a:path extrusionOk="0" fill="none" h="86477" w="145536">
                  <a:moveTo>
                    <a:pt x="3557" y="86476"/>
                  </a:moveTo>
                  <a:cubicBezTo>
                    <a:pt x="1490" y="78999"/>
                    <a:pt x="1" y="70853"/>
                    <a:pt x="2858" y="63649"/>
                  </a:cubicBezTo>
                  <a:cubicBezTo>
                    <a:pt x="6627" y="54196"/>
                    <a:pt x="17023" y="48907"/>
                    <a:pt x="27114" y="47722"/>
                  </a:cubicBezTo>
                  <a:cubicBezTo>
                    <a:pt x="37205" y="46506"/>
                    <a:pt x="47357" y="48512"/>
                    <a:pt x="57479" y="49272"/>
                  </a:cubicBezTo>
                  <a:cubicBezTo>
                    <a:pt x="67601" y="50032"/>
                    <a:pt x="78452" y="49363"/>
                    <a:pt x="86781" y="43588"/>
                  </a:cubicBezTo>
                  <a:cubicBezTo>
                    <a:pt x="98361" y="35564"/>
                    <a:pt x="102161" y="19940"/>
                    <a:pt x="112617" y="10487"/>
                  </a:cubicBezTo>
                  <a:cubicBezTo>
                    <a:pt x="121310" y="2584"/>
                    <a:pt x="134472" y="1"/>
                    <a:pt x="145536" y="398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Google Shape;964;p15"/>
          <p:cNvGrpSpPr/>
          <p:nvPr/>
        </p:nvGrpSpPr>
        <p:grpSpPr>
          <a:xfrm rot="3730787">
            <a:off x="1083359" y="4632201"/>
            <a:ext cx="431128" cy="474000"/>
            <a:chOff x="5118856" y="3486300"/>
            <a:chExt cx="516312" cy="567655"/>
          </a:xfrm>
        </p:grpSpPr>
        <p:sp>
          <p:nvSpPr>
            <p:cNvPr id="965" name="Google Shape;965;p15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5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15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15"/>
          <p:cNvGrpSpPr/>
          <p:nvPr/>
        </p:nvGrpSpPr>
        <p:grpSpPr>
          <a:xfrm rot="-3169026">
            <a:off x="-225195" y="3850804"/>
            <a:ext cx="676804" cy="456027"/>
            <a:chOff x="897994" y="4240309"/>
            <a:chExt cx="967900" cy="652165"/>
          </a:xfrm>
        </p:grpSpPr>
        <p:sp>
          <p:nvSpPr>
            <p:cNvPr id="969" name="Google Shape;969;p15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5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5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5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5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4" name="Google Shape;974;p15"/>
          <p:cNvGrpSpPr/>
          <p:nvPr/>
        </p:nvGrpSpPr>
        <p:grpSpPr>
          <a:xfrm>
            <a:off x="532950" y="3767988"/>
            <a:ext cx="1111384" cy="541248"/>
            <a:chOff x="1698430" y="4498823"/>
            <a:chExt cx="1589281" cy="773986"/>
          </a:xfrm>
        </p:grpSpPr>
        <p:sp>
          <p:nvSpPr>
            <p:cNvPr id="975" name="Google Shape;975;p15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5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5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5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5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15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5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5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5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5" name="Google Shape;985;p15"/>
          <p:cNvGrpSpPr/>
          <p:nvPr/>
        </p:nvGrpSpPr>
        <p:grpSpPr>
          <a:xfrm>
            <a:off x="198132" y="4530077"/>
            <a:ext cx="431143" cy="556849"/>
            <a:chOff x="3429335" y="3683515"/>
            <a:chExt cx="616535" cy="796296"/>
          </a:xfrm>
        </p:grpSpPr>
        <p:sp>
          <p:nvSpPr>
            <p:cNvPr id="986" name="Google Shape;986;p15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5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15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5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5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2" name="Google Shape;992;p15"/>
          <p:cNvSpPr/>
          <p:nvPr/>
        </p:nvSpPr>
        <p:spPr>
          <a:xfrm rot="267521">
            <a:off x="6955920" y="147600"/>
            <a:ext cx="496914" cy="548387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3" name="Google Shape;993;p15"/>
          <p:cNvGrpSpPr/>
          <p:nvPr/>
        </p:nvGrpSpPr>
        <p:grpSpPr>
          <a:xfrm rot="267600">
            <a:off x="8227937" y="383788"/>
            <a:ext cx="392398" cy="431419"/>
            <a:chOff x="5118856" y="3486300"/>
            <a:chExt cx="516312" cy="567655"/>
          </a:xfrm>
        </p:grpSpPr>
        <p:sp>
          <p:nvSpPr>
            <p:cNvPr id="994" name="Google Shape;994;p15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5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5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7" name="Google Shape;997;p15"/>
          <p:cNvGrpSpPr/>
          <p:nvPr/>
        </p:nvGrpSpPr>
        <p:grpSpPr>
          <a:xfrm rot="3116604">
            <a:off x="8634606" y="803755"/>
            <a:ext cx="363349" cy="680781"/>
            <a:chOff x="5906877" y="4080403"/>
            <a:chExt cx="570948" cy="1069743"/>
          </a:xfrm>
        </p:grpSpPr>
        <p:sp>
          <p:nvSpPr>
            <p:cNvPr id="998" name="Google Shape;998;p15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5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5"/>
            <p:cNvSpPr/>
            <p:nvPr/>
          </p:nvSpPr>
          <p:spPr>
            <a:xfrm>
              <a:off x="6053528" y="4869200"/>
              <a:ext cx="95374" cy="36533"/>
            </a:xfrm>
            <a:custGeom>
              <a:rect b="b" l="l" r="r" t="t"/>
              <a:pathLst>
                <a:path extrusionOk="0" fill="none" h="565" w="1475">
                  <a:moveTo>
                    <a:pt x="0" y="487"/>
                  </a:moveTo>
                  <a:cubicBezTo>
                    <a:pt x="308" y="154"/>
                    <a:pt x="667" y="0"/>
                    <a:pt x="936" y="26"/>
                  </a:cubicBezTo>
                  <a:cubicBezTo>
                    <a:pt x="1026" y="26"/>
                    <a:pt x="1102" y="52"/>
                    <a:pt x="1179" y="103"/>
                  </a:cubicBezTo>
                  <a:cubicBezTo>
                    <a:pt x="1308" y="193"/>
                    <a:pt x="1410" y="346"/>
                    <a:pt x="1474" y="564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5"/>
            <p:cNvSpPr/>
            <p:nvPr/>
          </p:nvSpPr>
          <p:spPr>
            <a:xfrm>
              <a:off x="6011240" y="4952030"/>
              <a:ext cx="11703" cy="68863"/>
            </a:xfrm>
            <a:custGeom>
              <a:rect b="b" l="l" r="r" t="t"/>
              <a:pathLst>
                <a:path extrusionOk="0" fill="none" h="1065" w="181">
                  <a:moveTo>
                    <a:pt x="52" y="1064"/>
                  </a:moveTo>
                  <a:cubicBezTo>
                    <a:pt x="1" y="757"/>
                    <a:pt x="39" y="385"/>
                    <a:pt x="180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5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3" name="Google Shape;1003;p15"/>
          <p:cNvGrpSpPr/>
          <p:nvPr/>
        </p:nvGrpSpPr>
        <p:grpSpPr>
          <a:xfrm rot="267609">
            <a:off x="5957873" y="-69137"/>
            <a:ext cx="532217" cy="587575"/>
            <a:chOff x="6799261" y="3792016"/>
            <a:chExt cx="836125" cy="923094"/>
          </a:xfrm>
        </p:grpSpPr>
        <p:sp>
          <p:nvSpPr>
            <p:cNvPr id="1004" name="Google Shape;1004;p15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5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5"/>
            <p:cNvSpPr/>
            <p:nvPr/>
          </p:nvSpPr>
          <p:spPr>
            <a:xfrm>
              <a:off x="6921081" y="4517057"/>
              <a:ext cx="50564" cy="14161"/>
            </a:xfrm>
            <a:custGeom>
              <a:rect b="b" l="l" r="r" t="t"/>
              <a:pathLst>
                <a:path extrusionOk="0" fill="none" h="219" w="782">
                  <a:moveTo>
                    <a:pt x="0" y="218"/>
                  </a:moveTo>
                  <a:cubicBezTo>
                    <a:pt x="64" y="180"/>
                    <a:pt x="128" y="141"/>
                    <a:pt x="192" y="116"/>
                  </a:cubicBezTo>
                  <a:cubicBezTo>
                    <a:pt x="487" y="0"/>
                    <a:pt x="718" y="39"/>
                    <a:pt x="782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5"/>
            <p:cNvSpPr/>
            <p:nvPr/>
          </p:nvSpPr>
          <p:spPr>
            <a:xfrm>
              <a:off x="6874655" y="4557664"/>
              <a:ext cx="17458" cy="44809"/>
            </a:xfrm>
            <a:custGeom>
              <a:rect b="b" l="l" r="r" t="t"/>
              <a:pathLst>
                <a:path extrusionOk="0" fill="none" h="693" w="270">
                  <a:moveTo>
                    <a:pt x="77" y="692"/>
                  </a:moveTo>
                  <a:cubicBezTo>
                    <a:pt x="1" y="577"/>
                    <a:pt x="65" y="295"/>
                    <a:pt x="270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5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5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5"/>
            <p:cNvSpPr/>
            <p:nvPr/>
          </p:nvSpPr>
          <p:spPr>
            <a:xfrm>
              <a:off x="7496110" y="4539430"/>
              <a:ext cx="54767" cy="14936"/>
            </a:xfrm>
            <a:custGeom>
              <a:rect b="b" l="l" r="r" t="t"/>
              <a:pathLst>
                <a:path extrusionOk="0" fill="none" h="231" w="847">
                  <a:moveTo>
                    <a:pt x="0" y="231"/>
                  </a:moveTo>
                  <a:cubicBezTo>
                    <a:pt x="77" y="193"/>
                    <a:pt x="154" y="154"/>
                    <a:pt x="231" y="116"/>
                  </a:cubicBezTo>
                  <a:cubicBezTo>
                    <a:pt x="539" y="0"/>
                    <a:pt x="769" y="39"/>
                    <a:pt x="846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5"/>
            <p:cNvSpPr/>
            <p:nvPr/>
          </p:nvSpPr>
          <p:spPr>
            <a:xfrm>
              <a:off x="7448067" y="4580037"/>
              <a:ext cx="19075" cy="46426"/>
            </a:xfrm>
            <a:custGeom>
              <a:rect b="b" l="l" r="r" t="t"/>
              <a:pathLst>
                <a:path extrusionOk="0" fill="none" h="718" w="295">
                  <a:moveTo>
                    <a:pt x="77" y="718"/>
                  </a:moveTo>
                  <a:cubicBezTo>
                    <a:pt x="0" y="603"/>
                    <a:pt x="64" y="295"/>
                    <a:pt x="295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5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5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4" name="Google Shape;1014;p15"/>
          <p:cNvGrpSpPr/>
          <p:nvPr/>
        </p:nvGrpSpPr>
        <p:grpSpPr>
          <a:xfrm rot="267609">
            <a:off x="7606269" y="68969"/>
            <a:ext cx="392442" cy="506864"/>
            <a:chOff x="3429335" y="3683515"/>
            <a:chExt cx="616535" cy="796296"/>
          </a:xfrm>
        </p:grpSpPr>
        <p:sp>
          <p:nvSpPr>
            <p:cNvPr id="1015" name="Google Shape;1015;p15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5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5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5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5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5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15"/>
          <p:cNvGrpSpPr/>
          <p:nvPr/>
        </p:nvGrpSpPr>
        <p:grpSpPr>
          <a:xfrm rot="1884169">
            <a:off x="4784532" y="122097"/>
            <a:ext cx="354731" cy="414991"/>
            <a:chOff x="828772" y="314668"/>
            <a:chExt cx="416010" cy="486680"/>
          </a:xfrm>
        </p:grpSpPr>
        <p:sp>
          <p:nvSpPr>
            <p:cNvPr id="1022" name="Google Shape;1022;p15"/>
            <p:cNvSpPr/>
            <p:nvPr/>
          </p:nvSpPr>
          <p:spPr>
            <a:xfrm>
              <a:off x="828772" y="325849"/>
              <a:ext cx="182624" cy="180501"/>
            </a:xfrm>
            <a:custGeom>
              <a:rect b="b" l="l" r="r" t="t"/>
              <a:pathLst>
                <a:path extrusionOk="0" h="3826" w="3871">
                  <a:moveTo>
                    <a:pt x="2277" y="1"/>
                  </a:moveTo>
                  <a:cubicBezTo>
                    <a:pt x="1531" y="1"/>
                    <a:pt x="747" y="588"/>
                    <a:pt x="398" y="1455"/>
                  </a:cubicBezTo>
                  <a:cubicBezTo>
                    <a:pt x="1" y="2454"/>
                    <a:pt x="321" y="3454"/>
                    <a:pt x="1103" y="3748"/>
                  </a:cubicBezTo>
                  <a:cubicBezTo>
                    <a:pt x="1245" y="3800"/>
                    <a:pt x="1395" y="3825"/>
                    <a:pt x="1548" y="3825"/>
                  </a:cubicBezTo>
                  <a:cubicBezTo>
                    <a:pt x="2224" y="3825"/>
                    <a:pt x="2961" y="3340"/>
                    <a:pt x="3358" y="2557"/>
                  </a:cubicBezTo>
                  <a:cubicBezTo>
                    <a:pt x="3871" y="1544"/>
                    <a:pt x="3602" y="417"/>
                    <a:pt x="2743" y="83"/>
                  </a:cubicBezTo>
                  <a:cubicBezTo>
                    <a:pt x="2593" y="27"/>
                    <a:pt x="2436" y="1"/>
                    <a:pt x="2277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5"/>
            <p:cNvSpPr/>
            <p:nvPr/>
          </p:nvSpPr>
          <p:spPr>
            <a:xfrm>
              <a:off x="828772" y="314668"/>
              <a:ext cx="182624" cy="201354"/>
            </a:xfrm>
            <a:custGeom>
              <a:rect b="b" l="l" r="r" t="t"/>
              <a:pathLst>
                <a:path extrusionOk="0" fill="none" h="4268" w="3871">
                  <a:moveTo>
                    <a:pt x="2743" y="320"/>
                  </a:moveTo>
                  <a:cubicBezTo>
                    <a:pt x="3602" y="654"/>
                    <a:pt x="3871" y="1781"/>
                    <a:pt x="3358" y="2794"/>
                  </a:cubicBezTo>
                  <a:cubicBezTo>
                    <a:pt x="2871" y="3755"/>
                    <a:pt x="1872" y="4267"/>
                    <a:pt x="1103" y="3985"/>
                  </a:cubicBezTo>
                  <a:cubicBezTo>
                    <a:pt x="321" y="3691"/>
                    <a:pt x="1" y="2691"/>
                    <a:pt x="398" y="1692"/>
                  </a:cubicBezTo>
                  <a:cubicBezTo>
                    <a:pt x="821" y="641"/>
                    <a:pt x="1885" y="0"/>
                    <a:pt x="2743" y="32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5"/>
            <p:cNvSpPr/>
            <p:nvPr/>
          </p:nvSpPr>
          <p:spPr>
            <a:xfrm>
              <a:off x="897084" y="366656"/>
              <a:ext cx="26655" cy="18777"/>
            </a:xfrm>
            <a:custGeom>
              <a:rect b="b" l="l" r="r" t="t"/>
              <a:pathLst>
                <a:path extrusionOk="0" fill="none" h="398" w="565">
                  <a:moveTo>
                    <a:pt x="1" y="397"/>
                  </a:moveTo>
                  <a:cubicBezTo>
                    <a:pt x="168" y="205"/>
                    <a:pt x="373" y="64"/>
                    <a:pt x="565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5"/>
            <p:cNvSpPr/>
            <p:nvPr/>
          </p:nvSpPr>
          <p:spPr>
            <a:xfrm>
              <a:off x="875949" y="411380"/>
              <a:ext cx="7926" cy="47791"/>
            </a:xfrm>
            <a:custGeom>
              <a:rect b="b" l="l" r="r" t="t"/>
              <a:pathLst>
                <a:path extrusionOk="0" fill="none" h="1013" w="168">
                  <a:moveTo>
                    <a:pt x="167" y="1013"/>
                  </a:moveTo>
                  <a:cubicBezTo>
                    <a:pt x="141" y="974"/>
                    <a:pt x="129" y="936"/>
                    <a:pt x="103" y="897"/>
                  </a:cubicBezTo>
                  <a:cubicBezTo>
                    <a:pt x="0" y="654"/>
                    <a:pt x="0" y="334"/>
                    <a:pt x="116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5"/>
            <p:cNvSpPr/>
            <p:nvPr/>
          </p:nvSpPr>
          <p:spPr>
            <a:xfrm>
              <a:off x="865664" y="494788"/>
              <a:ext cx="379118" cy="306559"/>
            </a:xfrm>
            <a:custGeom>
              <a:rect b="b" l="l" r="r" t="t"/>
              <a:pathLst>
                <a:path extrusionOk="0" fill="none" h="6498" w="8036">
                  <a:moveTo>
                    <a:pt x="1" y="1"/>
                  </a:moveTo>
                  <a:lnTo>
                    <a:pt x="8035" y="6498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15"/>
          <p:cNvGrpSpPr/>
          <p:nvPr/>
        </p:nvGrpSpPr>
        <p:grpSpPr>
          <a:xfrm rot="267618">
            <a:off x="7286025" y="774874"/>
            <a:ext cx="703002" cy="342365"/>
            <a:chOff x="1698430" y="4498823"/>
            <a:chExt cx="1589281" cy="773986"/>
          </a:xfrm>
        </p:grpSpPr>
        <p:sp>
          <p:nvSpPr>
            <p:cNvPr id="1028" name="Google Shape;1028;p15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5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5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5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5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5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5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5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5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5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8" name="Google Shape;1038;p15"/>
          <p:cNvSpPr txBox="1"/>
          <p:nvPr>
            <p:ph type="title"/>
          </p:nvPr>
        </p:nvSpPr>
        <p:spPr>
          <a:xfrm>
            <a:off x="3557400" y="3328888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39" name="Google Shape;1039;p15"/>
          <p:cNvSpPr txBox="1"/>
          <p:nvPr>
            <p:ph idx="1" type="subTitle"/>
          </p:nvPr>
        </p:nvSpPr>
        <p:spPr>
          <a:xfrm>
            <a:off x="1226400" y="1739913"/>
            <a:ext cx="6691200" cy="14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chemeClr val="accent5"/>
        </a:solidFill>
      </p:bgPr>
    </p:bg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6"/>
          <p:cNvSpPr txBox="1"/>
          <p:nvPr>
            <p:ph type="title"/>
          </p:nvPr>
        </p:nvSpPr>
        <p:spPr>
          <a:xfrm>
            <a:off x="2129850" y="2556389"/>
            <a:ext cx="488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2" name="Google Shape;1042;p16"/>
          <p:cNvSpPr txBox="1"/>
          <p:nvPr>
            <p:ph hasCustomPrompt="1" idx="2" type="title"/>
          </p:nvPr>
        </p:nvSpPr>
        <p:spPr>
          <a:xfrm>
            <a:off x="3967060" y="1720889"/>
            <a:ext cx="1209900" cy="73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43" name="Google Shape;1043;p16"/>
          <p:cNvSpPr txBox="1"/>
          <p:nvPr>
            <p:ph idx="1" type="subTitle"/>
          </p:nvPr>
        </p:nvSpPr>
        <p:spPr>
          <a:xfrm>
            <a:off x="2397910" y="3291084"/>
            <a:ext cx="4348200" cy="35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44" name="Google Shape;1044;p16"/>
          <p:cNvSpPr/>
          <p:nvPr/>
        </p:nvSpPr>
        <p:spPr>
          <a:xfrm>
            <a:off x="4070375" y="3095150"/>
            <a:ext cx="5315360" cy="2236616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16"/>
          <p:cNvSpPr/>
          <p:nvPr/>
        </p:nvSpPr>
        <p:spPr>
          <a:xfrm rot="10800000">
            <a:off x="-120666" y="-124981"/>
            <a:ext cx="5017205" cy="2236616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6" name="Google Shape;1046;p16"/>
          <p:cNvGrpSpPr/>
          <p:nvPr/>
        </p:nvGrpSpPr>
        <p:grpSpPr>
          <a:xfrm rot="705560">
            <a:off x="3184691" y="-370993"/>
            <a:ext cx="9932500" cy="3141136"/>
            <a:chOff x="-1441184" y="3615617"/>
            <a:chExt cx="11189918" cy="3538793"/>
          </a:xfrm>
        </p:grpSpPr>
        <p:grpSp>
          <p:nvGrpSpPr>
            <p:cNvPr id="1047" name="Google Shape;1047;p16"/>
            <p:cNvGrpSpPr/>
            <p:nvPr/>
          </p:nvGrpSpPr>
          <p:grpSpPr>
            <a:xfrm>
              <a:off x="-1441184" y="3615617"/>
              <a:ext cx="11189918" cy="3538793"/>
              <a:chOff x="-2247300" y="3512811"/>
              <a:chExt cx="12801645" cy="4048499"/>
            </a:xfrm>
          </p:grpSpPr>
          <p:sp>
            <p:nvSpPr>
              <p:cNvPr id="1048" name="Google Shape;1048;p16"/>
              <p:cNvSpPr/>
              <p:nvPr/>
            </p:nvSpPr>
            <p:spPr>
              <a:xfrm>
                <a:off x="-2247300" y="3512811"/>
                <a:ext cx="12801645" cy="1688725"/>
              </a:xfrm>
              <a:custGeom>
                <a:rect b="b" l="l" r="r" t="t"/>
                <a:pathLst>
                  <a:path extrusionOk="0" fill="none" h="26117" w="197984">
                    <a:moveTo>
                      <a:pt x="197984" y="26116"/>
                    </a:moveTo>
                    <a:cubicBezTo>
                      <a:pt x="177481" y="6472"/>
                      <a:pt x="154299" y="4549"/>
                      <a:pt x="142100" y="5959"/>
                    </a:cubicBezTo>
                    <a:cubicBezTo>
                      <a:pt x="119995" y="8522"/>
                      <a:pt x="114190" y="21567"/>
                      <a:pt x="96672" y="22490"/>
                    </a:cubicBezTo>
                    <a:cubicBezTo>
                      <a:pt x="79155" y="23412"/>
                      <a:pt x="64547" y="0"/>
                      <a:pt x="30409" y="4383"/>
                    </a:cubicBezTo>
                    <a:cubicBezTo>
                      <a:pt x="21669" y="5511"/>
                      <a:pt x="4049" y="8176"/>
                      <a:pt x="0" y="198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16"/>
              <p:cNvSpPr/>
              <p:nvPr/>
            </p:nvSpPr>
            <p:spPr>
              <a:xfrm>
                <a:off x="-2244002" y="3666057"/>
                <a:ext cx="12672390" cy="1858587"/>
              </a:xfrm>
              <a:custGeom>
                <a:rect b="b" l="l" r="r" t="t"/>
                <a:pathLst>
                  <a:path extrusionOk="0" fill="none" h="28744" w="195985">
                    <a:moveTo>
                      <a:pt x="195985" y="28744"/>
                    </a:moveTo>
                    <a:cubicBezTo>
                      <a:pt x="176725" y="8843"/>
                      <a:pt x="155914" y="4922"/>
                      <a:pt x="142907" y="6767"/>
                    </a:cubicBezTo>
                    <a:cubicBezTo>
                      <a:pt x="121648" y="9778"/>
                      <a:pt x="111051" y="27885"/>
                      <a:pt x="89599" y="23413"/>
                    </a:cubicBezTo>
                    <a:cubicBezTo>
                      <a:pt x="73286" y="20017"/>
                      <a:pt x="57601" y="1"/>
                      <a:pt x="29281" y="3576"/>
                    </a:cubicBezTo>
                    <a:cubicBezTo>
                      <a:pt x="20529" y="4665"/>
                      <a:pt x="4216" y="8984"/>
                      <a:pt x="0" y="405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16"/>
              <p:cNvSpPr/>
              <p:nvPr/>
            </p:nvSpPr>
            <p:spPr>
              <a:xfrm>
                <a:off x="-2240705" y="3822665"/>
                <a:ext cx="12542359" cy="2283662"/>
              </a:xfrm>
              <a:custGeom>
                <a:rect b="b" l="l" r="r" t="t"/>
                <a:pathLst>
                  <a:path extrusionOk="0" fill="none" h="35318" w="193974">
                    <a:moveTo>
                      <a:pt x="193973" y="31319"/>
                    </a:moveTo>
                    <a:cubicBezTo>
                      <a:pt x="175969" y="11162"/>
                      <a:pt x="157516" y="5204"/>
                      <a:pt x="143715" y="7510"/>
                    </a:cubicBezTo>
                    <a:cubicBezTo>
                      <a:pt x="123289" y="10919"/>
                      <a:pt x="108065" y="35317"/>
                      <a:pt x="82526" y="24297"/>
                    </a:cubicBezTo>
                    <a:cubicBezTo>
                      <a:pt x="67482" y="17800"/>
                      <a:pt x="50656" y="1"/>
                      <a:pt x="28167" y="2718"/>
                    </a:cubicBezTo>
                    <a:cubicBezTo>
                      <a:pt x="19389" y="3781"/>
                      <a:pt x="4383" y="9740"/>
                      <a:pt x="1" y="606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16"/>
              <p:cNvSpPr/>
              <p:nvPr/>
            </p:nvSpPr>
            <p:spPr>
              <a:xfrm>
                <a:off x="-2237407" y="3974295"/>
                <a:ext cx="12413103" cy="2837151"/>
              </a:xfrm>
              <a:custGeom>
                <a:rect b="b" l="l" r="r" t="t"/>
                <a:pathLst>
                  <a:path extrusionOk="0" fill="none" h="43878" w="191975">
                    <a:moveTo>
                      <a:pt x="191974" y="33959"/>
                    </a:moveTo>
                    <a:cubicBezTo>
                      <a:pt x="175213" y="13559"/>
                      <a:pt x="159118" y="5537"/>
                      <a:pt x="144522" y="8343"/>
                    </a:cubicBezTo>
                    <a:cubicBezTo>
                      <a:pt x="124916" y="12085"/>
                      <a:pt x="104477" y="43877"/>
                      <a:pt x="75452" y="25245"/>
                    </a:cubicBezTo>
                    <a:cubicBezTo>
                      <a:pt x="61344" y="16198"/>
                      <a:pt x="43711" y="1"/>
                      <a:pt x="27039" y="1936"/>
                    </a:cubicBezTo>
                    <a:cubicBezTo>
                      <a:pt x="18236" y="2961"/>
                      <a:pt x="4537" y="10573"/>
                      <a:pt x="1" y="81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16"/>
              <p:cNvSpPr/>
              <p:nvPr/>
            </p:nvSpPr>
            <p:spPr>
              <a:xfrm>
                <a:off x="-2234045" y="4125148"/>
                <a:ext cx="12283784" cy="3436162"/>
              </a:xfrm>
              <a:custGeom>
                <a:rect b="b" l="l" r="r" t="t"/>
                <a:pathLst>
                  <a:path extrusionOk="0" fill="none" h="53142" w="189975">
                    <a:moveTo>
                      <a:pt x="189975" y="36624"/>
                    </a:moveTo>
                    <a:cubicBezTo>
                      <a:pt x="174456" y="15980"/>
                      <a:pt x="160719" y="5856"/>
                      <a:pt x="145329" y="9175"/>
                    </a:cubicBezTo>
                    <a:cubicBezTo>
                      <a:pt x="126543" y="13237"/>
                      <a:pt x="100030" y="53141"/>
                      <a:pt x="68378" y="26218"/>
                    </a:cubicBezTo>
                    <a:cubicBezTo>
                      <a:pt x="54872" y="14737"/>
                      <a:pt x="36752" y="0"/>
                      <a:pt x="25924" y="1166"/>
                    </a:cubicBezTo>
                    <a:cubicBezTo>
                      <a:pt x="17095" y="2127"/>
                      <a:pt x="4703" y="11418"/>
                      <a:pt x="0" y="1023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3" name="Google Shape;1053;p16"/>
            <p:cNvGrpSpPr/>
            <p:nvPr/>
          </p:nvGrpSpPr>
          <p:grpSpPr>
            <a:xfrm>
              <a:off x="662829" y="4750538"/>
              <a:ext cx="344770" cy="520773"/>
              <a:chOff x="159762" y="4811199"/>
              <a:chExt cx="394428" cy="595782"/>
            </a:xfrm>
          </p:grpSpPr>
          <p:sp>
            <p:nvSpPr>
              <p:cNvPr id="1054" name="Google Shape;1054;p16"/>
              <p:cNvSpPr/>
              <p:nvPr/>
            </p:nvSpPr>
            <p:spPr>
              <a:xfrm>
                <a:off x="344498" y="5198129"/>
                <a:ext cx="209692" cy="194239"/>
              </a:xfrm>
              <a:custGeom>
                <a:rect b="b" l="l" r="r" t="t"/>
                <a:pathLst>
                  <a:path extrusionOk="0" h="3004" w="3243">
                    <a:moveTo>
                      <a:pt x="1963" y="0"/>
                    </a:moveTo>
                    <a:cubicBezTo>
                      <a:pt x="1465" y="0"/>
                      <a:pt x="917" y="284"/>
                      <a:pt x="552" y="795"/>
                    </a:cubicBezTo>
                    <a:cubicBezTo>
                      <a:pt x="1" y="1551"/>
                      <a:pt x="65" y="2487"/>
                      <a:pt x="718" y="2858"/>
                    </a:cubicBezTo>
                    <a:cubicBezTo>
                      <a:pt x="892" y="2957"/>
                      <a:pt x="1085" y="3003"/>
                      <a:pt x="1284" y="3003"/>
                    </a:cubicBezTo>
                    <a:cubicBezTo>
                      <a:pt x="1836" y="3003"/>
                      <a:pt x="2436" y="2648"/>
                      <a:pt x="2794" y="2064"/>
                    </a:cubicBezTo>
                    <a:cubicBezTo>
                      <a:pt x="3243" y="1321"/>
                      <a:pt x="3115" y="475"/>
                      <a:pt x="2525" y="142"/>
                    </a:cubicBezTo>
                    <a:cubicBezTo>
                      <a:pt x="2356" y="46"/>
                      <a:pt x="2163" y="0"/>
                      <a:pt x="19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16"/>
              <p:cNvSpPr/>
              <p:nvPr/>
            </p:nvSpPr>
            <p:spPr>
              <a:xfrm>
                <a:off x="344498" y="5185714"/>
                <a:ext cx="209692" cy="221267"/>
              </a:xfrm>
              <a:custGeom>
                <a:rect b="b" l="l" r="r" t="t"/>
                <a:pathLst>
                  <a:path extrusionOk="0" fill="none" h="3422" w="3243">
                    <a:moveTo>
                      <a:pt x="718" y="3050"/>
                    </a:moveTo>
                    <a:cubicBezTo>
                      <a:pt x="65" y="2679"/>
                      <a:pt x="1" y="1743"/>
                      <a:pt x="552" y="987"/>
                    </a:cubicBezTo>
                    <a:cubicBezTo>
                      <a:pt x="1064" y="270"/>
                      <a:pt x="1936" y="1"/>
                      <a:pt x="2525" y="334"/>
                    </a:cubicBezTo>
                    <a:cubicBezTo>
                      <a:pt x="3115" y="667"/>
                      <a:pt x="3243" y="1513"/>
                      <a:pt x="2794" y="2256"/>
                    </a:cubicBezTo>
                    <a:cubicBezTo>
                      <a:pt x="2307" y="3050"/>
                      <a:pt x="1372" y="3422"/>
                      <a:pt x="718" y="305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16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16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fill="none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8" name="Google Shape;1058;p16"/>
            <p:cNvSpPr/>
            <p:nvPr/>
          </p:nvSpPr>
          <p:spPr>
            <a:xfrm>
              <a:off x="4962505" y="4709666"/>
              <a:ext cx="405608" cy="447655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9" name="Google Shape;1059;p16"/>
            <p:cNvGrpSpPr/>
            <p:nvPr/>
          </p:nvGrpSpPr>
          <p:grpSpPr>
            <a:xfrm>
              <a:off x="4997573" y="3858851"/>
              <a:ext cx="451309" cy="496187"/>
              <a:chOff x="5118856" y="3486300"/>
              <a:chExt cx="516312" cy="567655"/>
            </a:xfrm>
          </p:grpSpPr>
          <p:sp>
            <p:nvSpPr>
              <p:cNvPr id="1060" name="Google Shape;1060;p16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16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16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3" name="Google Shape;1063;p16"/>
            <p:cNvGrpSpPr/>
            <p:nvPr/>
          </p:nvGrpSpPr>
          <p:grpSpPr>
            <a:xfrm>
              <a:off x="5686382" y="4111749"/>
              <a:ext cx="499065" cy="935063"/>
              <a:chOff x="5906877" y="4080403"/>
              <a:chExt cx="570948" cy="1069743"/>
            </a:xfrm>
          </p:grpSpPr>
          <p:sp>
            <p:nvSpPr>
              <p:cNvPr id="1064" name="Google Shape;1064;p16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16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16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7" name="Google Shape;1067;p16"/>
            <p:cNvSpPr/>
            <p:nvPr/>
          </p:nvSpPr>
          <p:spPr>
            <a:xfrm>
              <a:off x="-1046396" y="43541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8" name="Google Shape;1068;p16"/>
            <p:cNvGrpSpPr/>
            <p:nvPr/>
          </p:nvGrpSpPr>
          <p:grpSpPr>
            <a:xfrm>
              <a:off x="-1046505" y="3943715"/>
              <a:ext cx="431019" cy="586675"/>
              <a:chOff x="-1795774" y="3888167"/>
              <a:chExt cx="493101" cy="671176"/>
            </a:xfrm>
          </p:grpSpPr>
          <p:sp>
            <p:nvSpPr>
              <p:cNvPr id="1069" name="Google Shape;1069;p16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16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1" name="Google Shape;1071;p16"/>
            <p:cNvGrpSpPr/>
            <p:nvPr/>
          </p:nvGrpSpPr>
          <p:grpSpPr>
            <a:xfrm>
              <a:off x="1308118" y="4251523"/>
              <a:ext cx="846041" cy="570058"/>
              <a:chOff x="897994" y="4240309"/>
              <a:chExt cx="967900" cy="652165"/>
            </a:xfrm>
          </p:grpSpPr>
          <p:sp>
            <p:nvSpPr>
              <p:cNvPr id="1072" name="Google Shape;1072;p16"/>
              <p:cNvSpPr/>
              <p:nvPr/>
            </p:nvSpPr>
            <p:spPr>
              <a:xfrm>
                <a:off x="897994" y="4634158"/>
                <a:ext cx="370437" cy="243057"/>
              </a:xfrm>
              <a:custGeom>
                <a:rect b="b" l="l" r="r" t="t"/>
                <a:pathLst>
                  <a:path extrusionOk="0" h="3759" w="5729">
                    <a:moveTo>
                      <a:pt x="2551" y="1"/>
                    </a:moveTo>
                    <a:cubicBezTo>
                      <a:pt x="1500" y="1"/>
                      <a:pt x="589" y="473"/>
                      <a:pt x="334" y="1239"/>
                    </a:cubicBezTo>
                    <a:cubicBezTo>
                      <a:pt x="1" y="2213"/>
                      <a:pt x="847" y="3277"/>
                      <a:pt x="2205" y="3635"/>
                    </a:cubicBezTo>
                    <a:cubicBezTo>
                      <a:pt x="2518" y="3719"/>
                      <a:pt x="2834" y="3759"/>
                      <a:pt x="3139" y="3759"/>
                    </a:cubicBezTo>
                    <a:cubicBezTo>
                      <a:pt x="4142" y="3759"/>
                      <a:pt x="5027" y="3328"/>
                      <a:pt x="5332" y="2610"/>
                    </a:cubicBezTo>
                    <a:cubicBezTo>
                      <a:pt x="5729" y="1649"/>
                      <a:pt x="4947" y="522"/>
                      <a:pt x="3538" y="137"/>
                    </a:cubicBezTo>
                    <a:cubicBezTo>
                      <a:pt x="3205" y="44"/>
                      <a:pt x="2872" y="1"/>
                      <a:pt x="25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16"/>
              <p:cNvSpPr/>
              <p:nvPr/>
            </p:nvSpPr>
            <p:spPr>
              <a:xfrm>
                <a:off x="897994" y="4617281"/>
                <a:ext cx="370437" cy="275193"/>
              </a:xfrm>
              <a:custGeom>
                <a:rect b="b" l="l" r="r" t="t"/>
                <a:pathLst>
                  <a:path extrusionOk="0" fill="none" h="4256" w="5729">
                    <a:moveTo>
                      <a:pt x="5332" y="2871"/>
                    </a:moveTo>
                    <a:cubicBezTo>
                      <a:pt x="4934" y="3807"/>
                      <a:pt x="3550" y="4255"/>
                      <a:pt x="2205" y="3896"/>
                    </a:cubicBezTo>
                    <a:cubicBezTo>
                      <a:pt x="847" y="3538"/>
                      <a:pt x="1" y="2474"/>
                      <a:pt x="334" y="1500"/>
                    </a:cubicBezTo>
                    <a:cubicBezTo>
                      <a:pt x="667" y="501"/>
                      <a:pt x="2115" y="1"/>
                      <a:pt x="3538" y="398"/>
                    </a:cubicBezTo>
                    <a:cubicBezTo>
                      <a:pt x="4947" y="783"/>
                      <a:pt x="5729" y="1910"/>
                      <a:pt x="5332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16"/>
              <p:cNvSpPr/>
              <p:nvPr/>
            </p:nvSpPr>
            <p:spPr>
              <a:xfrm>
                <a:off x="1228605" y="4240309"/>
                <a:ext cx="637289" cy="585044"/>
              </a:xfrm>
              <a:custGeom>
                <a:rect b="b" l="l" r="r" t="t"/>
                <a:pathLst>
                  <a:path extrusionOk="0" fill="none" h="9048" w="9856">
                    <a:moveTo>
                      <a:pt x="1" y="9047"/>
                    </a:moveTo>
                    <a:lnTo>
                      <a:pt x="9855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5" name="Google Shape;1075;p16"/>
            <p:cNvGrpSpPr/>
            <p:nvPr/>
          </p:nvGrpSpPr>
          <p:grpSpPr>
            <a:xfrm>
              <a:off x="-464914" y="3874196"/>
              <a:ext cx="462896" cy="580907"/>
              <a:chOff x="-1130414" y="3808634"/>
              <a:chExt cx="529568" cy="664577"/>
            </a:xfrm>
          </p:grpSpPr>
          <p:sp>
            <p:nvSpPr>
              <p:cNvPr id="1076" name="Google Shape;1076;p16"/>
              <p:cNvSpPr/>
              <p:nvPr/>
            </p:nvSpPr>
            <p:spPr>
              <a:xfrm>
                <a:off x="-891751" y="3820984"/>
                <a:ext cx="290905" cy="163654"/>
              </a:xfrm>
              <a:custGeom>
                <a:rect b="b" l="l" r="r" t="t"/>
                <a:pathLst>
                  <a:path extrusionOk="0" h="2531" w="4499">
                    <a:moveTo>
                      <a:pt x="3318" y="1"/>
                    </a:moveTo>
                    <a:cubicBezTo>
                      <a:pt x="2767" y="1"/>
                      <a:pt x="2047" y="215"/>
                      <a:pt x="1410" y="591"/>
                    </a:cubicBezTo>
                    <a:cubicBezTo>
                      <a:pt x="449" y="1142"/>
                      <a:pt x="0" y="1885"/>
                      <a:pt x="334" y="2269"/>
                    </a:cubicBezTo>
                    <a:cubicBezTo>
                      <a:pt x="481" y="2444"/>
                      <a:pt x="763" y="2530"/>
                      <a:pt x="1119" y="2530"/>
                    </a:cubicBezTo>
                    <a:cubicBezTo>
                      <a:pt x="1598" y="2530"/>
                      <a:pt x="2211" y="2373"/>
                      <a:pt x="2807" y="2064"/>
                    </a:cubicBezTo>
                    <a:cubicBezTo>
                      <a:pt x="3922" y="1501"/>
                      <a:pt x="4498" y="642"/>
                      <a:pt x="4050" y="219"/>
                    </a:cubicBezTo>
                    <a:cubicBezTo>
                      <a:pt x="3892" y="70"/>
                      <a:pt x="3632" y="1"/>
                      <a:pt x="3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16"/>
              <p:cNvSpPr/>
              <p:nvPr/>
            </p:nvSpPr>
            <p:spPr>
              <a:xfrm>
                <a:off x="-891751" y="3808634"/>
                <a:ext cx="290905" cy="185639"/>
              </a:xfrm>
              <a:custGeom>
                <a:rect b="b" l="l" r="r" t="t"/>
                <a:pathLst>
                  <a:path extrusionOk="0" fill="none" h="2871" w="4499">
                    <a:moveTo>
                      <a:pt x="4050" y="410"/>
                    </a:moveTo>
                    <a:cubicBezTo>
                      <a:pt x="4498" y="833"/>
                      <a:pt x="3922" y="1692"/>
                      <a:pt x="2807" y="2255"/>
                    </a:cubicBezTo>
                    <a:cubicBezTo>
                      <a:pt x="1769" y="2794"/>
                      <a:pt x="680" y="2870"/>
                      <a:pt x="334" y="2460"/>
                    </a:cubicBezTo>
                    <a:cubicBezTo>
                      <a:pt x="0" y="2076"/>
                      <a:pt x="449" y="1333"/>
                      <a:pt x="1410" y="782"/>
                    </a:cubicBezTo>
                    <a:cubicBezTo>
                      <a:pt x="2410" y="192"/>
                      <a:pt x="3614" y="0"/>
                      <a:pt x="4050" y="41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16"/>
              <p:cNvSpPr/>
              <p:nvPr/>
            </p:nvSpPr>
            <p:spPr>
              <a:xfrm>
                <a:off x="-1130414" y="3927092"/>
                <a:ext cx="258640" cy="546118"/>
              </a:xfrm>
              <a:custGeom>
                <a:rect b="b" l="l" r="r" t="t"/>
                <a:pathLst>
                  <a:path extrusionOk="0" fill="none" h="8446" w="4000">
                    <a:moveTo>
                      <a:pt x="3999" y="1"/>
                    </a:moveTo>
                    <a:lnTo>
                      <a:pt x="1" y="844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9" name="Google Shape;1079;p16"/>
            <p:cNvGrpSpPr/>
            <p:nvPr/>
          </p:nvGrpSpPr>
          <p:grpSpPr>
            <a:xfrm>
              <a:off x="746817" y="3821293"/>
              <a:ext cx="1197987" cy="508508"/>
              <a:chOff x="255847" y="3748111"/>
              <a:chExt cx="1370537" cy="581751"/>
            </a:xfrm>
          </p:grpSpPr>
          <p:sp>
            <p:nvSpPr>
              <p:cNvPr id="1080" name="Google Shape;1080;p16"/>
              <p:cNvSpPr/>
              <p:nvPr/>
            </p:nvSpPr>
            <p:spPr>
              <a:xfrm>
                <a:off x="255847" y="4064917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16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16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16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16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16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6" name="Google Shape;1086;p16"/>
            <p:cNvGrpSpPr/>
            <p:nvPr/>
          </p:nvGrpSpPr>
          <p:grpSpPr>
            <a:xfrm>
              <a:off x="2007779" y="4477490"/>
              <a:ext cx="1389191" cy="676541"/>
              <a:chOff x="1698430" y="4498823"/>
              <a:chExt cx="1589281" cy="773986"/>
            </a:xfrm>
          </p:grpSpPr>
          <p:sp>
            <p:nvSpPr>
              <p:cNvPr id="1087" name="Google Shape;1087;p16"/>
              <p:cNvSpPr/>
              <p:nvPr/>
            </p:nvSpPr>
            <p:spPr>
              <a:xfrm>
                <a:off x="1698430" y="4919182"/>
                <a:ext cx="299182" cy="231677"/>
              </a:xfrm>
              <a:custGeom>
                <a:rect b="b" l="l" r="r" t="t"/>
                <a:pathLst>
                  <a:path extrusionOk="0" h="3583" w="4627">
                    <a:moveTo>
                      <a:pt x="1912" y="1"/>
                    </a:moveTo>
                    <a:cubicBezTo>
                      <a:pt x="1110" y="1"/>
                      <a:pt x="438" y="408"/>
                      <a:pt x="257" y="1086"/>
                    </a:cubicBezTo>
                    <a:cubicBezTo>
                      <a:pt x="1" y="1995"/>
                      <a:pt x="718" y="3046"/>
                      <a:pt x="1846" y="3431"/>
                    </a:cubicBezTo>
                    <a:cubicBezTo>
                      <a:pt x="2141" y="3533"/>
                      <a:pt x="2435" y="3582"/>
                      <a:pt x="2714" y="3582"/>
                    </a:cubicBezTo>
                    <a:cubicBezTo>
                      <a:pt x="3512" y="3582"/>
                      <a:pt x="4180" y="3182"/>
                      <a:pt x="4370" y="2508"/>
                    </a:cubicBezTo>
                    <a:cubicBezTo>
                      <a:pt x="4627" y="1598"/>
                      <a:pt x="3909" y="535"/>
                      <a:pt x="2768" y="150"/>
                    </a:cubicBezTo>
                    <a:cubicBezTo>
                      <a:pt x="2477" y="49"/>
                      <a:pt x="2187" y="1"/>
                      <a:pt x="19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16"/>
              <p:cNvSpPr/>
              <p:nvPr/>
            </p:nvSpPr>
            <p:spPr>
              <a:xfrm>
                <a:off x="1698430" y="4903146"/>
                <a:ext cx="299182" cy="263554"/>
              </a:xfrm>
              <a:custGeom>
                <a:rect b="b" l="l" r="r" t="t"/>
                <a:pathLst>
                  <a:path extrusionOk="0" fill="none" h="4076" w="4627">
                    <a:moveTo>
                      <a:pt x="4370" y="2756"/>
                    </a:moveTo>
                    <a:cubicBezTo>
                      <a:pt x="4114" y="3666"/>
                      <a:pt x="2986" y="4076"/>
                      <a:pt x="1846" y="3679"/>
                    </a:cubicBezTo>
                    <a:cubicBezTo>
                      <a:pt x="718" y="3294"/>
                      <a:pt x="1" y="2243"/>
                      <a:pt x="257" y="1334"/>
                    </a:cubicBezTo>
                    <a:cubicBezTo>
                      <a:pt x="500" y="424"/>
                      <a:pt x="1628" y="1"/>
                      <a:pt x="2768" y="398"/>
                    </a:cubicBezTo>
                    <a:cubicBezTo>
                      <a:pt x="3909" y="783"/>
                      <a:pt x="4627" y="1846"/>
                      <a:pt x="4370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16"/>
              <p:cNvSpPr/>
              <p:nvPr/>
            </p:nvSpPr>
            <p:spPr>
              <a:xfrm>
                <a:off x="2442482" y="5021152"/>
                <a:ext cx="309139" cy="235750"/>
              </a:xfrm>
              <a:custGeom>
                <a:rect b="b" l="l" r="r" t="t"/>
                <a:pathLst>
                  <a:path extrusionOk="0" h="3646" w="4781">
                    <a:moveTo>
                      <a:pt x="1976" y="0"/>
                    </a:moveTo>
                    <a:cubicBezTo>
                      <a:pt x="1149" y="0"/>
                      <a:pt x="458" y="410"/>
                      <a:pt x="257" y="1098"/>
                    </a:cubicBezTo>
                    <a:cubicBezTo>
                      <a:pt x="1" y="2020"/>
                      <a:pt x="731" y="3084"/>
                      <a:pt x="1897" y="3494"/>
                    </a:cubicBezTo>
                    <a:cubicBezTo>
                      <a:pt x="2202" y="3596"/>
                      <a:pt x="2505" y="3645"/>
                      <a:pt x="2793" y="3645"/>
                    </a:cubicBezTo>
                    <a:cubicBezTo>
                      <a:pt x="3619" y="3645"/>
                      <a:pt x="4312" y="3243"/>
                      <a:pt x="4512" y="2558"/>
                    </a:cubicBezTo>
                    <a:cubicBezTo>
                      <a:pt x="4781" y="1623"/>
                      <a:pt x="4038" y="547"/>
                      <a:pt x="2859" y="149"/>
                    </a:cubicBezTo>
                    <a:cubicBezTo>
                      <a:pt x="2558" y="48"/>
                      <a:pt x="2259" y="0"/>
                      <a:pt x="19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16"/>
              <p:cNvSpPr/>
              <p:nvPr/>
            </p:nvSpPr>
            <p:spPr>
              <a:xfrm>
                <a:off x="2442482" y="5005116"/>
                <a:ext cx="309139" cy="267692"/>
              </a:xfrm>
              <a:custGeom>
                <a:rect b="b" l="l" r="r" t="t"/>
                <a:pathLst>
                  <a:path extrusionOk="0" fill="none" h="4140" w="4781">
                    <a:moveTo>
                      <a:pt x="4512" y="2806"/>
                    </a:moveTo>
                    <a:cubicBezTo>
                      <a:pt x="4243" y="3729"/>
                      <a:pt x="3076" y="4139"/>
                      <a:pt x="1897" y="3742"/>
                    </a:cubicBezTo>
                    <a:cubicBezTo>
                      <a:pt x="731" y="3332"/>
                      <a:pt x="1" y="2268"/>
                      <a:pt x="257" y="1346"/>
                    </a:cubicBezTo>
                    <a:cubicBezTo>
                      <a:pt x="526" y="423"/>
                      <a:pt x="1680" y="0"/>
                      <a:pt x="2859" y="397"/>
                    </a:cubicBezTo>
                    <a:cubicBezTo>
                      <a:pt x="4038" y="795"/>
                      <a:pt x="4781" y="1871"/>
                      <a:pt x="4512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16"/>
              <p:cNvSpPr/>
              <p:nvPr/>
            </p:nvSpPr>
            <p:spPr>
              <a:xfrm>
                <a:off x="1960242" y="4498823"/>
                <a:ext cx="1327470" cy="711777"/>
              </a:xfrm>
              <a:custGeom>
                <a:rect b="b" l="l" r="r" t="t"/>
                <a:pathLst>
                  <a:path extrusionOk="0" fill="none" h="11008" w="20530">
                    <a:moveTo>
                      <a:pt x="1" y="9560"/>
                    </a:moveTo>
                    <a:lnTo>
                      <a:pt x="9022" y="0"/>
                    </a:lnTo>
                    <a:lnTo>
                      <a:pt x="20530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16"/>
              <p:cNvSpPr/>
              <p:nvPr/>
            </p:nvSpPr>
            <p:spPr>
              <a:xfrm>
                <a:off x="2444163" y="4604026"/>
                <a:ext cx="732533" cy="92916"/>
              </a:xfrm>
              <a:custGeom>
                <a:rect b="b" l="l" r="r" t="t"/>
                <a:pathLst>
                  <a:path extrusionOk="0" fill="none" h="1437" w="11329">
                    <a:moveTo>
                      <a:pt x="1" y="1"/>
                    </a:moveTo>
                    <a:lnTo>
                      <a:pt x="11329" y="143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3" name="Google Shape;1093;p16"/>
            <p:cNvGrpSpPr/>
            <p:nvPr/>
          </p:nvGrpSpPr>
          <p:grpSpPr>
            <a:xfrm>
              <a:off x="6466415" y="3859670"/>
              <a:ext cx="730857" cy="806876"/>
              <a:chOff x="6799261" y="3792016"/>
              <a:chExt cx="836125" cy="923094"/>
            </a:xfrm>
          </p:grpSpPr>
          <p:sp>
            <p:nvSpPr>
              <p:cNvPr id="1094" name="Google Shape;1094;p16"/>
              <p:cNvSpPr/>
              <p:nvPr/>
            </p:nvSpPr>
            <p:spPr>
              <a:xfrm>
                <a:off x="6799261" y="4450327"/>
                <a:ext cx="253597" cy="227733"/>
              </a:xfrm>
              <a:custGeom>
                <a:rect b="b" l="l" r="r" t="t"/>
                <a:pathLst>
                  <a:path extrusionOk="0" h="3522" w="3922">
                    <a:moveTo>
                      <a:pt x="2548" y="0"/>
                    </a:moveTo>
                    <a:cubicBezTo>
                      <a:pt x="2122" y="0"/>
                      <a:pt x="1633" y="183"/>
                      <a:pt x="1192" y="545"/>
                    </a:cubicBezTo>
                    <a:cubicBezTo>
                      <a:pt x="346" y="1250"/>
                      <a:pt x="0" y="2352"/>
                      <a:pt x="423" y="3031"/>
                    </a:cubicBezTo>
                    <a:cubicBezTo>
                      <a:pt x="625" y="3358"/>
                      <a:pt x="974" y="3522"/>
                      <a:pt x="1377" y="3522"/>
                    </a:cubicBezTo>
                    <a:cubicBezTo>
                      <a:pt x="1796" y="3522"/>
                      <a:pt x="2273" y="3345"/>
                      <a:pt x="2704" y="2993"/>
                    </a:cubicBezTo>
                    <a:cubicBezTo>
                      <a:pt x="3563" y="2288"/>
                      <a:pt x="3922" y="1173"/>
                      <a:pt x="3499" y="494"/>
                    </a:cubicBezTo>
                    <a:cubicBezTo>
                      <a:pt x="3299" y="164"/>
                      <a:pt x="2952" y="0"/>
                      <a:pt x="2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16"/>
              <p:cNvSpPr/>
              <p:nvPr/>
            </p:nvSpPr>
            <p:spPr>
              <a:xfrm>
                <a:off x="6799261" y="4438300"/>
                <a:ext cx="253597" cy="251139"/>
              </a:xfrm>
              <a:custGeom>
                <a:rect b="b" l="l" r="r" t="t"/>
                <a:pathLst>
                  <a:path extrusionOk="0" fill="none" h="3884" w="3922">
                    <a:moveTo>
                      <a:pt x="3499" y="680"/>
                    </a:moveTo>
                    <a:cubicBezTo>
                      <a:pt x="3922" y="1359"/>
                      <a:pt x="3563" y="2474"/>
                      <a:pt x="2704" y="3179"/>
                    </a:cubicBezTo>
                    <a:cubicBezTo>
                      <a:pt x="1859" y="3871"/>
                      <a:pt x="833" y="3884"/>
                      <a:pt x="423" y="3217"/>
                    </a:cubicBezTo>
                    <a:cubicBezTo>
                      <a:pt x="0" y="2538"/>
                      <a:pt x="346" y="1436"/>
                      <a:pt x="1192" y="731"/>
                    </a:cubicBezTo>
                    <a:cubicBezTo>
                      <a:pt x="2051" y="27"/>
                      <a:pt x="3089" y="1"/>
                      <a:pt x="3499" y="68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16"/>
              <p:cNvSpPr/>
              <p:nvPr/>
            </p:nvSpPr>
            <p:spPr>
              <a:xfrm>
                <a:off x="7369310" y="4471213"/>
                <a:ext cx="266076" cy="232323"/>
              </a:xfrm>
              <a:custGeom>
                <a:rect b="b" l="l" r="r" t="t"/>
                <a:pathLst>
                  <a:path extrusionOk="0" h="3593" w="4115">
                    <a:moveTo>
                      <a:pt x="2700" y="1"/>
                    </a:moveTo>
                    <a:cubicBezTo>
                      <a:pt x="2254" y="1"/>
                      <a:pt x="1743" y="187"/>
                      <a:pt x="1282" y="556"/>
                    </a:cubicBezTo>
                    <a:cubicBezTo>
                      <a:pt x="385" y="1273"/>
                      <a:pt x="1" y="2401"/>
                      <a:pt x="424" y="3093"/>
                    </a:cubicBezTo>
                    <a:cubicBezTo>
                      <a:pt x="631" y="3426"/>
                      <a:pt x="993" y="3593"/>
                      <a:pt x="1414" y="3593"/>
                    </a:cubicBezTo>
                    <a:cubicBezTo>
                      <a:pt x="1850" y="3593"/>
                      <a:pt x="2350" y="3413"/>
                      <a:pt x="2807" y="3054"/>
                    </a:cubicBezTo>
                    <a:cubicBezTo>
                      <a:pt x="3717" y="2337"/>
                      <a:pt x="4114" y="1196"/>
                      <a:pt x="3691" y="504"/>
                    </a:cubicBezTo>
                    <a:cubicBezTo>
                      <a:pt x="3486" y="168"/>
                      <a:pt x="3122" y="1"/>
                      <a:pt x="27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16"/>
              <p:cNvSpPr/>
              <p:nvPr/>
            </p:nvSpPr>
            <p:spPr>
              <a:xfrm>
                <a:off x="7369310" y="4459056"/>
                <a:ext cx="266076" cy="256054"/>
              </a:xfrm>
              <a:custGeom>
                <a:rect b="b" l="l" r="r" t="t"/>
                <a:pathLst>
                  <a:path extrusionOk="0" fill="none" h="3960" w="4115">
                    <a:moveTo>
                      <a:pt x="3691" y="692"/>
                    </a:moveTo>
                    <a:cubicBezTo>
                      <a:pt x="4114" y="1384"/>
                      <a:pt x="3717" y="2525"/>
                      <a:pt x="2807" y="3242"/>
                    </a:cubicBezTo>
                    <a:cubicBezTo>
                      <a:pt x="1910" y="3947"/>
                      <a:pt x="847" y="3960"/>
                      <a:pt x="424" y="3281"/>
                    </a:cubicBezTo>
                    <a:cubicBezTo>
                      <a:pt x="1" y="2589"/>
                      <a:pt x="385" y="1461"/>
                      <a:pt x="1282" y="744"/>
                    </a:cubicBezTo>
                    <a:cubicBezTo>
                      <a:pt x="2179" y="26"/>
                      <a:pt x="3269" y="0"/>
                      <a:pt x="3691" y="69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16"/>
              <p:cNvSpPr/>
              <p:nvPr/>
            </p:nvSpPr>
            <p:spPr>
              <a:xfrm>
                <a:off x="6865538" y="3792016"/>
                <a:ext cx="750767" cy="732533"/>
              </a:xfrm>
              <a:custGeom>
                <a:rect b="b" l="l" r="r" t="t"/>
                <a:pathLst>
                  <a:path extrusionOk="0" fill="none" h="11329" w="11611">
                    <a:moveTo>
                      <a:pt x="2615" y="11008"/>
                    </a:moveTo>
                    <a:lnTo>
                      <a:pt x="1" y="1"/>
                    </a:lnTo>
                    <a:lnTo>
                      <a:pt x="8638" y="398"/>
                    </a:lnTo>
                    <a:lnTo>
                      <a:pt x="11611" y="11329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16"/>
              <p:cNvSpPr/>
              <p:nvPr/>
            </p:nvSpPr>
            <p:spPr>
              <a:xfrm>
                <a:off x="6901166" y="3942029"/>
                <a:ext cx="567650" cy="40671"/>
              </a:xfrm>
              <a:custGeom>
                <a:rect b="b" l="l" r="r" t="t"/>
                <a:pathLst>
                  <a:path extrusionOk="0" fill="none" h="629" w="8779">
                    <a:moveTo>
                      <a:pt x="1" y="0"/>
                    </a:moveTo>
                    <a:lnTo>
                      <a:pt x="8779" y="628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0" name="Google Shape;1100;p16"/>
            <p:cNvGrpSpPr/>
            <p:nvPr/>
          </p:nvGrpSpPr>
          <p:grpSpPr>
            <a:xfrm>
              <a:off x="3520762" y="3764830"/>
              <a:ext cx="538913" cy="696042"/>
              <a:chOff x="3429335" y="3683515"/>
              <a:chExt cx="616535" cy="796296"/>
            </a:xfrm>
          </p:grpSpPr>
          <p:sp>
            <p:nvSpPr>
              <p:cNvPr id="1101" name="Google Shape;1101;p16"/>
              <p:cNvSpPr/>
              <p:nvPr/>
            </p:nvSpPr>
            <p:spPr>
              <a:xfrm>
                <a:off x="3429335" y="4045163"/>
                <a:ext cx="174129" cy="133458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16"/>
              <p:cNvSpPr/>
              <p:nvPr/>
            </p:nvSpPr>
            <p:spPr>
              <a:xfrm>
                <a:off x="3429335" y="4041413"/>
                <a:ext cx="174129" cy="140959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16"/>
              <p:cNvSpPr/>
              <p:nvPr/>
            </p:nvSpPr>
            <p:spPr>
              <a:xfrm>
                <a:off x="3711902" y="4342602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16"/>
              <p:cNvSpPr/>
              <p:nvPr/>
            </p:nvSpPr>
            <p:spPr>
              <a:xfrm>
                <a:off x="3711902" y="4338917"/>
                <a:ext cx="174065" cy="14089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16"/>
              <p:cNvSpPr/>
              <p:nvPr/>
            </p:nvSpPr>
            <p:spPr>
              <a:xfrm>
                <a:off x="3595901" y="3683515"/>
                <a:ext cx="449969" cy="749086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16"/>
              <p:cNvSpPr/>
              <p:nvPr/>
            </p:nvSpPr>
            <p:spPr>
              <a:xfrm>
                <a:off x="3744233" y="3777920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7" name="Google Shape;1107;p16"/>
            <p:cNvGrpSpPr/>
            <p:nvPr/>
          </p:nvGrpSpPr>
          <p:grpSpPr>
            <a:xfrm>
              <a:off x="-684325" y="4565830"/>
              <a:ext cx="538913" cy="696098"/>
              <a:chOff x="-1381427" y="4599887"/>
              <a:chExt cx="616535" cy="796360"/>
            </a:xfrm>
          </p:grpSpPr>
          <p:sp>
            <p:nvSpPr>
              <p:cNvPr id="1108" name="Google Shape;1108;p16"/>
              <p:cNvSpPr/>
              <p:nvPr/>
            </p:nvSpPr>
            <p:spPr>
              <a:xfrm>
                <a:off x="-1381427" y="4960888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314" y="1"/>
                    </a:moveTo>
                    <a:cubicBezTo>
                      <a:pt x="649" y="1"/>
                      <a:pt x="88" y="396"/>
                      <a:pt x="51" y="927"/>
                    </a:cubicBezTo>
                    <a:cubicBezTo>
                      <a:pt x="0" y="1491"/>
                      <a:pt x="538" y="2004"/>
                      <a:pt x="1256" y="2068"/>
                    </a:cubicBezTo>
                    <a:cubicBezTo>
                      <a:pt x="1306" y="2072"/>
                      <a:pt x="1355" y="2075"/>
                      <a:pt x="1403" y="2075"/>
                    </a:cubicBezTo>
                    <a:cubicBezTo>
                      <a:pt x="2056" y="2075"/>
                      <a:pt x="2592" y="1683"/>
                      <a:pt x="2640" y="1158"/>
                    </a:cubicBezTo>
                    <a:cubicBezTo>
                      <a:pt x="2691" y="581"/>
                      <a:pt x="2153" y="69"/>
                      <a:pt x="1435" y="5"/>
                    </a:cubicBezTo>
                    <a:cubicBezTo>
                      <a:pt x="1395" y="2"/>
                      <a:pt x="1354" y="1"/>
                      <a:pt x="1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16"/>
              <p:cNvSpPr/>
              <p:nvPr/>
            </p:nvSpPr>
            <p:spPr>
              <a:xfrm>
                <a:off x="-1381427" y="495784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40" y="1205"/>
                    </a:moveTo>
                    <a:cubicBezTo>
                      <a:pt x="2589" y="1769"/>
                      <a:pt x="1974" y="2179"/>
                      <a:pt x="1256" y="2115"/>
                    </a:cubicBezTo>
                    <a:cubicBezTo>
                      <a:pt x="538" y="2051"/>
                      <a:pt x="0" y="1538"/>
                      <a:pt x="51" y="974"/>
                    </a:cubicBezTo>
                    <a:cubicBezTo>
                      <a:pt x="90" y="411"/>
                      <a:pt x="718" y="1"/>
                      <a:pt x="1435" y="52"/>
                    </a:cubicBezTo>
                    <a:cubicBezTo>
                      <a:pt x="2153" y="116"/>
                      <a:pt x="2691" y="628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16"/>
              <p:cNvSpPr/>
              <p:nvPr/>
            </p:nvSpPr>
            <p:spPr>
              <a:xfrm>
                <a:off x="-1098925" y="525903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0"/>
                    </a:moveTo>
                    <a:cubicBezTo>
                      <a:pt x="636" y="0"/>
                      <a:pt x="100" y="392"/>
                      <a:pt x="52" y="917"/>
                    </a:cubicBezTo>
                    <a:cubicBezTo>
                      <a:pt x="1" y="1493"/>
                      <a:pt x="539" y="2006"/>
                      <a:pt x="1257" y="2070"/>
                    </a:cubicBezTo>
                    <a:cubicBezTo>
                      <a:pt x="1297" y="2073"/>
                      <a:pt x="1338" y="2074"/>
                      <a:pt x="1378" y="2074"/>
                    </a:cubicBezTo>
                    <a:cubicBezTo>
                      <a:pt x="2044" y="2074"/>
                      <a:pt x="2605" y="1679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16"/>
              <p:cNvSpPr/>
              <p:nvPr/>
            </p:nvSpPr>
            <p:spPr>
              <a:xfrm>
                <a:off x="-1098925" y="525528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53" y="1206"/>
                    </a:moveTo>
                    <a:cubicBezTo>
                      <a:pt x="2602" y="1769"/>
                      <a:pt x="1974" y="2179"/>
                      <a:pt x="1257" y="2128"/>
                    </a:cubicBezTo>
                    <a:cubicBezTo>
                      <a:pt x="539" y="2064"/>
                      <a:pt x="1" y="1551"/>
                      <a:pt x="52" y="975"/>
                    </a:cubicBezTo>
                    <a:cubicBezTo>
                      <a:pt x="103" y="411"/>
                      <a:pt x="718" y="1"/>
                      <a:pt x="1436" y="65"/>
                    </a:cubicBezTo>
                    <a:cubicBezTo>
                      <a:pt x="2154" y="129"/>
                      <a:pt x="2692" y="642"/>
                      <a:pt x="2653" y="12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16"/>
              <p:cNvSpPr/>
              <p:nvPr/>
            </p:nvSpPr>
            <p:spPr>
              <a:xfrm>
                <a:off x="-1214926" y="4599887"/>
                <a:ext cx="450034" cy="748310"/>
              </a:xfrm>
              <a:custGeom>
                <a:rect b="b" l="l" r="r" t="t"/>
                <a:pathLst>
                  <a:path extrusionOk="0" fill="none" h="11573" w="6960">
                    <a:moveTo>
                      <a:pt x="1" y="6972"/>
                    </a:moveTo>
                    <a:lnTo>
                      <a:pt x="2897" y="1"/>
                    </a:lnTo>
                    <a:lnTo>
                      <a:pt x="6959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16"/>
              <p:cNvSpPr/>
              <p:nvPr/>
            </p:nvSpPr>
            <p:spPr>
              <a:xfrm>
                <a:off x="-1066594" y="4694357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1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14" name="Google Shape;1114;p16"/>
          <p:cNvGrpSpPr/>
          <p:nvPr/>
        </p:nvGrpSpPr>
        <p:grpSpPr>
          <a:xfrm rot="1644031">
            <a:off x="-716795" y="3280996"/>
            <a:ext cx="4400030" cy="2572778"/>
            <a:chOff x="302500" y="1375325"/>
            <a:chExt cx="2796475" cy="1635150"/>
          </a:xfrm>
        </p:grpSpPr>
        <p:sp>
          <p:nvSpPr>
            <p:cNvPr id="1115" name="Google Shape;1115;p16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2" name="Google Shape;1122;p16"/>
          <p:cNvGrpSpPr/>
          <p:nvPr/>
        </p:nvGrpSpPr>
        <p:grpSpPr>
          <a:xfrm rot="474155">
            <a:off x="158066" y="4765367"/>
            <a:ext cx="917620" cy="389500"/>
            <a:chOff x="-1548595" y="5064988"/>
            <a:chExt cx="762313" cy="323577"/>
          </a:xfrm>
        </p:grpSpPr>
        <p:sp>
          <p:nvSpPr>
            <p:cNvPr id="1123" name="Google Shape;1123;p16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9" name="Google Shape;1129;p16"/>
          <p:cNvGrpSpPr/>
          <p:nvPr/>
        </p:nvGrpSpPr>
        <p:grpSpPr>
          <a:xfrm rot="-2418090">
            <a:off x="1176925" y="4032992"/>
            <a:ext cx="1419235" cy="912929"/>
            <a:chOff x="-30260" y="4314762"/>
            <a:chExt cx="1135405" cy="730436"/>
          </a:xfrm>
        </p:grpSpPr>
        <p:sp>
          <p:nvSpPr>
            <p:cNvPr id="1130" name="Google Shape;1130;p16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6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6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16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16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16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6" name="Google Shape;1136;p16"/>
          <p:cNvGrpSpPr/>
          <p:nvPr/>
        </p:nvGrpSpPr>
        <p:grpSpPr>
          <a:xfrm rot="-3329021">
            <a:off x="540179" y="3696269"/>
            <a:ext cx="994823" cy="671173"/>
            <a:chOff x="192771" y="3915943"/>
            <a:chExt cx="674372" cy="454968"/>
          </a:xfrm>
        </p:grpSpPr>
        <p:sp>
          <p:nvSpPr>
            <p:cNvPr id="1137" name="Google Shape;1137;p16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16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6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0" name="Google Shape;1140;p16"/>
          <p:cNvGrpSpPr/>
          <p:nvPr/>
        </p:nvGrpSpPr>
        <p:grpSpPr>
          <a:xfrm rot="1553687">
            <a:off x="-235756" y="2903944"/>
            <a:ext cx="756056" cy="1681308"/>
            <a:chOff x="442825" y="1623300"/>
            <a:chExt cx="489525" cy="1088600"/>
          </a:xfrm>
        </p:grpSpPr>
        <p:sp>
          <p:nvSpPr>
            <p:cNvPr id="1141" name="Google Shape;1141;p16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4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7"/>
          <p:cNvSpPr/>
          <p:nvPr/>
        </p:nvSpPr>
        <p:spPr>
          <a:xfrm flipH="1" rot="10127380">
            <a:off x="328556" y="-627446"/>
            <a:ext cx="8947639" cy="623141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147" name="Google Shape;1147;p17"/>
          <p:cNvGrpSpPr/>
          <p:nvPr/>
        </p:nvGrpSpPr>
        <p:grpSpPr>
          <a:xfrm rot="-2853807">
            <a:off x="6886805" y="3870881"/>
            <a:ext cx="3293230" cy="1714992"/>
            <a:chOff x="-2001175" y="4949325"/>
            <a:chExt cx="4294904" cy="2236627"/>
          </a:xfrm>
        </p:grpSpPr>
        <p:sp>
          <p:nvSpPr>
            <p:cNvPr id="1148" name="Google Shape;1148;p17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17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17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17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17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3" name="Google Shape;1153;p17"/>
          <p:cNvGrpSpPr/>
          <p:nvPr/>
        </p:nvGrpSpPr>
        <p:grpSpPr>
          <a:xfrm rot="-4145951">
            <a:off x="7299669" y="4725204"/>
            <a:ext cx="1011437" cy="650658"/>
            <a:chOff x="-30260" y="4314762"/>
            <a:chExt cx="1135405" cy="730436"/>
          </a:xfrm>
        </p:grpSpPr>
        <p:sp>
          <p:nvSpPr>
            <p:cNvPr id="1154" name="Google Shape;1154;p17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17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17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17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17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17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0" name="Google Shape;1160;p17"/>
          <p:cNvGrpSpPr/>
          <p:nvPr/>
        </p:nvGrpSpPr>
        <p:grpSpPr>
          <a:xfrm rot="-4279482">
            <a:off x="8115291" y="4279435"/>
            <a:ext cx="1043511" cy="442938"/>
            <a:chOff x="255847" y="3748111"/>
            <a:chExt cx="1370537" cy="581751"/>
          </a:xfrm>
        </p:grpSpPr>
        <p:sp>
          <p:nvSpPr>
            <p:cNvPr id="1161" name="Google Shape;1161;p17"/>
            <p:cNvSpPr/>
            <p:nvPr/>
          </p:nvSpPr>
          <p:spPr>
            <a:xfrm>
              <a:off x="255847" y="4064917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17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17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17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17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17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7" name="Google Shape;1167;p17"/>
          <p:cNvGrpSpPr/>
          <p:nvPr/>
        </p:nvGrpSpPr>
        <p:grpSpPr>
          <a:xfrm rot="-6092271">
            <a:off x="8523081" y="3515919"/>
            <a:ext cx="911007" cy="614722"/>
            <a:chOff x="192771" y="3915943"/>
            <a:chExt cx="674372" cy="454968"/>
          </a:xfrm>
        </p:grpSpPr>
        <p:sp>
          <p:nvSpPr>
            <p:cNvPr id="1168" name="Google Shape;1168;p17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17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17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1" name="Google Shape;1171;p17"/>
          <p:cNvGrpSpPr/>
          <p:nvPr/>
        </p:nvGrpSpPr>
        <p:grpSpPr>
          <a:xfrm flipH="1" rot="10604155">
            <a:off x="-728708" y="-643172"/>
            <a:ext cx="3692637" cy="2366339"/>
            <a:chOff x="5734826" y="-804276"/>
            <a:chExt cx="4389388" cy="2812835"/>
          </a:xfrm>
        </p:grpSpPr>
        <p:sp>
          <p:nvSpPr>
            <p:cNvPr id="1172" name="Google Shape;1172;p17"/>
            <p:cNvSpPr/>
            <p:nvPr/>
          </p:nvSpPr>
          <p:spPr>
            <a:xfrm flipH="1" rot="-4358582">
              <a:off x="7248663" y="-1224309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3" name="Google Shape;1173;p17"/>
            <p:cNvSpPr/>
            <p:nvPr/>
          </p:nvSpPr>
          <p:spPr>
            <a:xfrm flipH="1" rot="-4358582">
              <a:off x="7326254" y="-1336692"/>
              <a:ext cx="1241840" cy="3851418"/>
            </a:xfrm>
            <a:custGeom>
              <a:rect b="b" l="l" r="r" t="t"/>
              <a:pathLst>
                <a:path extrusionOk="0" fill="none" h="132829" w="42829">
                  <a:moveTo>
                    <a:pt x="1916" y="0"/>
                  </a:moveTo>
                  <a:cubicBezTo>
                    <a:pt x="1" y="6626"/>
                    <a:pt x="3405" y="13800"/>
                    <a:pt x="8329" y="18663"/>
                  </a:cubicBezTo>
                  <a:cubicBezTo>
                    <a:pt x="13253" y="23496"/>
                    <a:pt x="19545" y="26657"/>
                    <a:pt x="25351" y="30426"/>
                  </a:cubicBezTo>
                  <a:cubicBezTo>
                    <a:pt x="31126" y="34195"/>
                    <a:pt x="36749" y="38998"/>
                    <a:pt x="38938" y="45533"/>
                  </a:cubicBezTo>
                  <a:cubicBezTo>
                    <a:pt x="42828" y="57205"/>
                    <a:pt x="34865" y="69059"/>
                    <a:pt x="31065" y="80761"/>
                  </a:cubicBezTo>
                  <a:cubicBezTo>
                    <a:pt x="25320" y="98451"/>
                    <a:pt x="29819" y="119090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4" name="Google Shape;1174;p17"/>
            <p:cNvSpPr/>
            <p:nvPr/>
          </p:nvSpPr>
          <p:spPr>
            <a:xfrm flipH="1" rot="-4358582">
              <a:off x="7403016" y="-1449372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27"/>
                    <a:pt x="3404" y="13801"/>
                    <a:pt x="8329" y="18664"/>
                  </a:cubicBezTo>
                  <a:cubicBezTo>
                    <a:pt x="13253" y="23497"/>
                    <a:pt x="19545" y="26658"/>
                    <a:pt x="25350" y="30427"/>
                  </a:cubicBezTo>
                  <a:cubicBezTo>
                    <a:pt x="31125" y="34196"/>
                    <a:pt x="36718" y="38998"/>
                    <a:pt x="38937" y="45534"/>
                  </a:cubicBezTo>
                  <a:cubicBezTo>
                    <a:pt x="42828" y="57205"/>
                    <a:pt x="34864" y="69090"/>
                    <a:pt x="31065" y="80762"/>
                  </a:cubicBezTo>
                  <a:cubicBezTo>
                    <a:pt x="25320" y="98483"/>
                    <a:pt x="29788" y="11909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5" name="Google Shape;1175;p17"/>
            <p:cNvSpPr/>
            <p:nvPr/>
          </p:nvSpPr>
          <p:spPr>
            <a:xfrm flipH="1" rot="-4358582">
              <a:off x="7479458" y="-1562448"/>
              <a:ext cx="1242710" cy="3851447"/>
            </a:xfrm>
            <a:custGeom>
              <a:rect b="b" l="l" r="r" t="t"/>
              <a:pathLst>
                <a:path extrusionOk="0" fill="none" h="132830" w="42859">
                  <a:moveTo>
                    <a:pt x="1915" y="1"/>
                  </a:moveTo>
                  <a:cubicBezTo>
                    <a:pt x="0" y="6627"/>
                    <a:pt x="3405" y="13831"/>
                    <a:pt x="8329" y="1866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8998"/>
                    <a:pt x="38937" y="45564"/>
                  </a:cubicBezTo>
                  <a:cubicBezTo>
                    <a:pt x="42858" y="57205"/>
                    <a:pt x="34894" y="69090"/>
                    <a:pt x="31095" y="80762"/>
                  </a:cubicBezTo>
                  <a:cubicBezTo>
                    <a:pt x="25350" y="98482"/>
                    <a:pt x="29818" y="119091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76" name="Google Shape;1176;p17"/>
            <p:cNvSpPr/>
            <p:nvPr/>
          </p:nvSpPr>
          <p:spPr>
            <a:xfrm flipH="1" rot="-4358582">
              <a:off x="7137186" y="-1084286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177" name="Google Shape;1177;p17"/>
          <p:cNvGrpSpPr/>
          <p:nvPr/>
        </p:nvGrpSpPr>
        <p:grpSpPr>
          <a:xfrm rot="-3964310">
            <a:off x="464141" y="-61578"/>
            <a:ext cx="1097078" cy="705683"/>
            <a:chOff x="-30260" y="4314762"/>
            <a:chExt cx="1135405" cy="730436"/>
          </a:xfrm>
        </p:grpSpPr>
        <p:sp>
          <p:nvSpPr>
            <p:cNvPr id="1178" name="Google Shape;1178;p17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7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7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17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7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7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4" name="Google Shape;1184;p17"/>
          <p:cNvGrpSpPr/>
          <p:nvPr/>
        </p:nvGrpSpPr>
        <p:grpSpPr>
          <a:xfrm rot="-5000475">
            <a:off x="-34096" y="366178"/>
            <a:ext cx="768845" cy="518744"/>
            <a:chOff x="192771" y="3915943"/>
            <a:chExt cx="674372" cy="454968"/>
          </a:xfrm>
        </p:grpSpPr>
        <p:sp>
          <p:nvSpPr>
            <p:cNvPr id="1185" name="Google Shape;1185;p17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17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17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8" name="Google Shape;1188;p17"/>
          <p:cNvGrpSpPr/>
          <p:nvPr/>
        </p:nvGrpSpPr>
        <p:grpSpPr>
          <a:xfrm flipH="1" rot="2306266">
            <a:off x="1412970" y="-132931"/>
            <a:ext cx="585101" cy="394238"/>
            <a:chOff x="897994" y="4240309"/>
            <a:chExt cx="967900" cy="652165"/>
          </a:xfrm>
        </p:grpSpPr>
        <p:sp>
          <p:nvSpPr>
            <p:cNvPr id="1189" name="Google Shape;1189;p17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7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7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7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7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4" name="Google Shape;1194;p17"/>
          <p:cNvGrpSpPr/>
          <p:nvPr/>
        </p:nvGrpSpPr>
        <p:grpSpPr>
          <a:xfrm rot="-1036137">
            <a:off x="152286" y="1174621"/>
            <a:ext cx="309652" cy="580173"/>
            <a:chOff x="5906877" y="4080403"/>
            <a:chExt cx="570948" cy="1069743"/>
          </a:xfrm>
        </p:grpSpPr>
        <p:sp>
          <p:nvSpPr>
            <p:cNvPr id="1195" name="Google Shape;1195;p17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7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7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8"/>
          <p:cNvSpPr/>
          <p:nvPr/>
        </p:nvSpPr>
        <p:spPr>
          <a:xfrm flipH="1" rot="-948378">
            <a:off x="24041" y="-322840"/>
            <a:ext cx="8947240" cy="6231620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201" name="Google Shape;1201;p18"/>
          <p:cNvGrpSpPr/>
          <p:nvPr/>
        </p:nvGrpSpPr>
        <p:grpSpPr>
          <a:xfrm flipH="1" rot="-9447556">
            <a:off x="-1172105" y="3494103"/>
            <a:ext cx="4617126" cy="2404428"/>
            <a:chOff x="-2001175" y="4949325"/>
            <a:chExt cx="4294904" cy="2236627"/>
          </a:xfrm>
        </p:grpSpPr>
        <p:sp>
          <p:nvSpPr>
            <p:cNvPr id="1202" name="Google Shape;1202;p18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8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8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8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8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7" name="Google Shape;1207;p18"/>
          <p:cNvGrpSpPr/>
          <p:nvPr/>
        </p:nvGrpSpPr>
        <p:grpSpPr>
          <a:xfrm>
            <a:off x="2543215" y="4507037"/>
            <a:ext cx="284173" cy="413603"/>
            <a:chOff x="-726285" y="4045012"/>
            <a:chExt cx="284173" cy="413603"/>
          </a:xfrm>
        </p:grpSpPr>
        <p:sp>
          <p:nvSpPr>
            <p:cNvPr id="1208" name="Google Shape;1208;p18"/>
            <p:cNvSpPr/>
            <p:nvPr/>
          </p:nvSpPr>
          <p:spPr>
            <a:xfrm rot="1144478">
              <a:off x="-640402" y="4316990"/>
              <a:ext cx="124920" cy="116143"/>
            </a:xfrm>
            <a:custGeom>
              <a:rect b="b" l="l" r="r" t="t"/>
              <a:pathLst>
                <a:path extrusionOk="0" h="3004" w="3231">
                  <a:moveTo>
                    <a:pt x="1950" y="0"/>
                  </a:moveTo>
                  <a:cubicBezTo>
                    <a:pt x="1452" y="0"/>
                    <a:pt x="905" y="284"/>
                    <a:pt x="539" y="795"/>
                  </a:cubicBezTo>
                  <a:cubicBezTo>
                    <a:pt x="1" y="1551"/>
                    <a:pt x="65" y="2487"/>
                    <a:pt x="706" y="2858"/>
                  </a:cubicBezTo>
                  <a:cubicBezTo>
                    <a:pt x="879" y="2957"/>
                    <a:pt x="1072" y="3003"/>
                    <a:pt x="1272" y="3003"/>
                  </a:cubicBezTo>
                  <a:cubicBezTo>
                    <a:pt x="1824" y="3003"/>
                    <a:pt x="2424" y="2648"/>
                    <a:pt x="2782" y="2064"/>
                  </a:cubicBezTo>
                  <a:cubicBezTo>
                    <a:pt x="3230" y="1321"/>
                    <a:pt x="3102" y="475"/>
                    <a:pt x="2513" y="142"/>
                  </a:cubicBezTo>
                  <a:cubicBezTo>
                    <a:pt x="2343" y="46"/>
                    <a:pt x="2151" y="0"/>
                    <a:pt x="1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18"/>
            <p:cNvSpPr/>
            <p:nvPr/>
          </p:nvSpPr>
          <p:spPr>
            <a:xfrm rot="1144478">
              <a:off x="-640616" y="4309531"/>
              <a:ext cx="124920" cy="132304"/>
            </a:xfrm>
            <a:custGeom>
              <a:rect b="b" l="l" r="r" t="t"/>
              <a:pathLst>
                <a:path extrusionOk="0" fill="none" h="3422" w="3231">
                  <a:moveTo>
                    <a:pt x="706" y="3050"/>
                  </a:moveTo>
                  <a:cubicBezTo>
                    <a:pt x="65" y="2679"/>
                    <a:pt x="1" y="1743"/>
                    <a:pt x="539" y="987"/>
                  </a:cubicBezTo>
                  <a:cubicBezTo>
                    <a:pt x="1052" y="270"/>
                    <a:pt x="1923" y="1"/>
                    <a:pt x="2513" y="334"/>
                  </a:cubicBezTo>
                  <a:cubicBezTo>
                    <a:pt x="3102" y="667"/>
                    <a:pt x="3230" y="1513"/>
                    <a:pt x="2782" y="2256"/>
                  </a:cubicBezTo>
                  <a:cubicBezTo>
                    <a:pt x="2295" y="3050"/>
                    <a:pt x="1359" y="3422"/>
                    <a:pt x="706" y="305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18"/>
            <p:cNvSpPr/>
            <p:nvPr/>
          </p:nvSpPr>
          <p:spPr>
            <a:xfrm rot="1144478">
              <a:off x="-692474" y="4073717"/>
              <a:ext cx="216551" cy="243305"/>
            </a:xfrm>
            <a:custGeom>
              <a:rect b="b" l="l" r="r" t="t"/>
              <a:pathLst>
                <a:path extrusionOk="0" h="6293" w="5601">
                  <a:moveTo>
                    <a:pt x="5600" y="6292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8"/>
            <p:cNvSpPr/>
            <p:nvPr/>
          </p:nvSpPr>
          <p:spPr>
            <a:xfrm rot="1144478">
              <a:off x="-692474" y="4073717"/>
              <a:ext cx="216551" cy="243305"/>
            </a:xfrm>
            <a:custGeom>
              <a:rect b="b" l="l" r="r" t="t"/>
              <a:pathLst>
                <a:path extrusionOk="0" fill="none" h="6293" w="5601">
                  <a:moveTo>
                    <a:pt x="5600" y="6292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2" name="Google Shape;1212;p18"/>
          <p:cNvSpPr/>
          <p:nvPr/>
        </p:nvSpPr>
        <p:spPr>
          <a:xfrm rot="3547459">
            <a:off x="1630496" y="4321295"/>
            <a:ext cx="547470" cy="603131"/>
          </a:xfrm>
          <a:custGeom>
            <a:rect b="b" l="l" r="r" t="t"/>
            <a:pathLst>
              <a:path extrusionOk="0" fill="none" h="7921" w="7190">
                <a:moveTo>
                  <a:pt x="2012" y="4294"/>
                </a:moveTo>
                <a:cubicBezTo>
                  <a:pt x="3255" y="3986"/>
                  <a:pt x="2050" y="1039"/>
                  <a:pt x="948" y="2102"/>
                </a:cubicBezTo>
                <a:cubicBezTo>
                  <a:pt x="0" y="3012"/>
                  <a:pt x="820" y="6152"/>
                  <a:pt x="2473" y="5229"/>
                </a:cubicBezTo>
                <a:cubicBezTo>
                  <a:pt x="3870" y="4447"/>
                  <a:pt x="4049" y="1923"/>
                  <a:pt x="4062" y="1"/>
                </a:cubicBezTo>
                <a:cubicBezTo>
                  <a:pt x="5331" y="4486"/>
                  <a:pt x="7189" y="7920"/>
                  <a:pt x="7189" y="7920"/>
                </a:cubicBezTo>
              </a:path>
            </a:pathLst>
          </a:custGeom>
          <a:noFill/>
          <a:ln cap="rnd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3" name="Google Shape;1213;p18"/>
          <p:cNvGrpSpPr/>
          <p:nvPr/>
        </p:nvGrpSpPr>
        <p:grpSpPr>
          <a:xfrm rot="-4488281">
            <a:off x="40239" y="4373003"/>
            <a:ext cx="674345" cy="454950"/>
            <a:chOff x="192771" y="3915943"/>
            <a:chExt cx="674372" cy="454968"/>
          </a:xfrm>
        </p:grpSpPr>
        <p:sp>
          <p:nvSpPr>
            <p:cNvPr id="1214" name="Google Shape;1214;p18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8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8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7" name="Google Shape;1217;p18"/>
          <p:cNvGrpSpPr/>
          <p:nvPr/>
        </p:nvGrpSpPr>
        <p:grpSpPr>
          <a:xfrm rot="-3395269">
            <a:off x="-426463" y="4352431"/>
            <a:ext cx="819545" cy="347870"/>
            <a:chOff x="-1548595" y="5064988"/>
            <a:chExt cx="762313" cy="323577"/>
          </a:xfrm>
        </p:grpSpPr>
        <p:sp>
          <p:nvSpPr>
            <p:cNvPr id="1218" name="Google Shape;1218;p18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8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8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8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8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8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4" name="Google Shape;1224;p18"/>
          <p:cNvGrpSpPr/>
          <p:nvPr/>
        </p:nvGrpSpPr>
        <p:grpSpPr>
          <a:xfrm rot="-2549233">
            <a:off x="579286" y="4162190"/>
            <a:ext cx="1135362" cy="730408"/>
            <a:chOff x="-30260" y="4314762"/>
            <a:chExt cx="1135405" cy="730436"/>
          </a:xfrm>
        </p:grpSpPr>
        <p:sp>
          <p:nvSpPr>
            <p:cNvPr id="1225" name="Google Shape;1225;p18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8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8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8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8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18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1" name="Google Shape;1231;p18"/>
          <p:cNvGrpSpPr/>
          <p:nvPr/>
        </p:nvGrpSpPr>
        <p:grpSpPr>
          <a:xfrm rot="35931">
            <a:off x="6736188" y="-659431"/>
            <a:ext cx="3780581" cy="1968787"/>
            <a:chOff x="-2001175" y="4949325"/>
            <a:chExt cx="4294904" cy="2236627"/>
          </a:xfrm>
        </p:grpSpPr>
        <p:sp>
          <p:nvSpPr>
            <p:cNvPr id="1232" name="Google Shape;1232;p18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8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8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18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8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7" name="Google Shape;1237;p18"/>
          <p:cNvGrpSpPr/>
          <p:nvPr/>
        </p:nvGrpSpPr>
        <p:grpSpPr>
          <a:xfrm rot="-181404">
            <a:off x="7470622" y="-190479"/>
            <a:ext cx="1126939" cy="548823"/>
            <a:chOff x="1698430" y="4498823"/>
            <a:chExt cx="1589281" cy="773986"/>
          </a:xfrm>
        </p:grpSpPr>
        <p:sp>
          <p:nvSpPr>
            <p:cNvPr id="1238" name="Google Shape;1238;p18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18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18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18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8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18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18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18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18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18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8" name="Google Shape;1248;p18"/>
          <p:cNvGrpSpPr/>
          <p:nvPr/>
        </p:nvGrpSpPr>
        <p:grpSpPr>
          <a:xfrm rot="-2243800">
            <a:off x="8571224" y="381136"/>
            <a:ext cx="686405" cy="462496"/>
            <a:chOff x="897994" y="4240309"/>
            <a:chExt cx="967900" cy="652165"/>
          </a:xfrm>
        </p:grpSpPr>
        <p:sp>
          <p:nvSpPr>
            <p:cNvPr id="1249" name="Google Shape;1249;p18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8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18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18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18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9"/>
          <p:cNvSpPr/>
          <p:nvPr/>
        </p:nvSpPr>
        <p:spPr>
          <a:xfrm rot="-195">
            <a:off x="2772300" y="-371441"/>
            <a:ext cx="8685780" cy="5889887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56" name="Google Shape;1256;p19"/>
          <p:cNvGrpSpPr/>
          <p:nvPr/>
        </p:nvGrpSpPr>
        <p:grpSpPr>
          <a:xfrm flipH="1" rot="1733086">
            <a:off x="-3162295" y="3356722"/>
            <a:ext cx="8557404" cy="2706265"/>
            <a:chOff x="-2247300" y="3512811"/>
            <a:chExt cx="12801645" cy="4048499"/>
          </a:xfrm>
        </p:grpSpPr>
        <p:sp>
          <p:nvSpPr>
            <p:cNvPr id="1257" name="Google Shape;1257;p19"/>
            <p:cNvSpPr/>
            <p:nvPr/>
          </p:nvSpPr>
          <p:spPr>
            <a:xfrm>
              <a:off x="-2247300" y="3512811"/>
              <a:ext cx="12801645" cy="1688725"/>
            </a:xfrm>
            <a:custGeom>
              <a:rect b="b" l="l" r="r" t="t"/>
              <a:pathLst>
                <a:path extrusionOk="0" fill="none" h="26117" w="197984">
                  <a:moveTo>
                    <a:pt x="197984" y="26116"/>
                  </a:moveTo>
                  <a:cubicBezTo>
                    <a:pt x="177481" y="6472"/>
                    <a:pt x="154299" y="4549"/>
                    <a:pt x="142100" y="5959"/>
                  </a:cubicBezTo>
                  <a:cubicBezTo>
                    <a:pt x="119995" y="8522"/>
                    <a:pt x="114190" y="21567"/>
                    <a:pt x="96672" y="22490"/>
                  </a:cubicBezTo>
                  <a:cubicBezTo>
                    <a:pt x="79155" y="23412"/>
                    <a:pt x="64547" y="0"/>
                    <a:pt x="30409" y="4383"/>
                  </a:cubicBezTo>
                  <a:cubicBezTo>
                    <a:pt x="21669" y="5511"/>
                    <a:pt x="4049" y="8176"/>
                    <a:pt x="0" y="1987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19"/>
            <p:cNvSpPr/>
            <p:nvPr/>
          </p:nvSpPr>
          <p:spPr>
            <a:xfrm>
              <a:off x="-2244002" y="3666057"/>
              <a:ext cx="12672390" cy="1858587"/>
            </a:xfrm>
            <a:custGeom>
              <a:rect b="b" l="l" r="r" t="t"/>
              <a:pathLst>
                <a:path extrusionOk="0" fill="none" h="28744" w="195985">
                  <a:moveTo>
                    <a:pt x="195985" y="28744"/>
                  </a:moveTo>
                  <a:cubicBezTo>
                    <a:pt x="176725" y="8843"/>
                    <a:pt x="155914" y="4922"/>
                    <a:pt x="142907" y="6767"/>
                  </a:cubicBezTo>
                  <a:cubicBezTo>
                    <a:pt x="121648" y="9778"/>
                    <a:pt x="111051" y="27885"/>
                    <a:pt x="89599" y="23413"/>
                  </a:cubicBezTo>
                  <a:cubicBezTo>
                    <a:pt x="73286" y="20017"/>
                    <a:pt x="57601" y="1"/>
                    <a:pt x="29281" y="3576"/>
                  </a:cubicBezTo>
                  <a:cubicBezTo>
                    <a:pt x="20529" y="4665"/>
                    <a:pt x="4216" y="8984"/>
                    <a:pt x="0" y="405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19"/>
            <p:cNvSpPr/>
            <p:nvPr/>
          </p:nvSpPr>
          <p:spPr>
            <a:xfrm>
              <a:off x="-2240705" y="3822665"/>
              <a:ext cx="12542359" cy="2283662"/>
            </a:xfrm>
            <a:custGeom>
              <a:rect b="b" l="l" r="r" t="t"/>
              <a:pathLst>
                <a:path extrusionOk="0" fill="none" h="35318" w="193974">
                  <a:moveTo>
                    <a:pt x="193973" y="31319"/>
                  </a:moveTo>
                  <a:cubicBezTo>
                    <a:pt x="175969" y="11162"/>
                    <a:pt x="157516" y="5204"/>
                    <a:pt x="143715" y="7510"/>
                  </a:cubicBezTo>
                  <a:cubicBezTo>
                    <a:pt x="123289" y="10919"/>
                    <a:pt x="108065" y="35317"/>
                    <a:pt x="82526" y="24297"/>
                  </a:cubicBezTo>
                  <a:cubicBezTo>
                    <a:pt x="67482" y="17800"/>
                    <a:pt x="50656" y="1"/>
                    <a:pt x="28167" y="2718"/>
                  </a:cubicBezTo>
                  <a:cubicBezTo>
                    <a:pt x="19389" y="3781"/>
                    <a:pt x="4383" y="9740"/>
                    <a:pt x="1" y="6062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9"/>
            <p:cNvSpPr/>
            <p:nvPr/>
          </p:nvSpPr>
          <p:spPr>
            <a:xfrm>
              <a:off x="-2237407" y="3974295"/>
              <a:ext cx="12413103" cy="2837151"/>
            </a:xfrm>
            <a:custGeom>
              <a:rect b="b" l="l" r="r" t="t"/>
              <a:pathLst>
                <a:path extrusionOk="0" fill="none" h="43878" w="191975">
                  <a:moveTo>
                    <a:pt x="191974" y="33959"/>
                  </a:moveTo>
                  <a:cubicBezTo>
                    <a:pt x="175213" y="13559"/>
                    <a:pt x="159118" y="5537"/>
                    <a:pt x="144522" y="8343"/>
                  </a:cubicBezTo>
                  <a:cubicBezTo>
                    <a:pt x="124916" y="12085"/>
                    <a:pt x="104477" y="43877"/>
                    <a:pt x="75452" y="25245"/>
                  </a:cubicBezTo>
                  <a:cubicBezTo>
                    <a:pt x="61344" y="16198"/>
                    <a:pt x="43711" y="1"/>
                    <a:pt x="27039" y="1936"/>
                  </a:cubicBezTo>
                  <a:cubicBezTo>
                    <a:pt x="18236" y="2961"/>
                    <a:pt x="4537" y="10573"/>
                    <a:pt x="1" y="815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9"/>
            <p:cNvSpPr/>
            <p:nvPr/>
          </p:nvSpPr>
          <p:spPr>
            <a:xfrm>
              <a:off x="-2234045" y="4125148"/>
              <a:ext cx="12283784" cy="3436162"/>
            </a:xfrm>
            <a:custGeom>
              <a:rect b="b" l="l" r="r" t="t"/>
              <a:pathLst>
                <a:path extrusionOk="0" fill="none" h="53142" w="189975">
                  <a:moveTo>
                    <a:pt x="189975" y="36624"/>
                  </a:moveTo>
                  <a:cubicBezTo>
                    <a:pt x="174456" y="15980"/>
                    <a:pt x="160719" y="5856"/>
                    <a:pt x="145329" y="9175"/>
                  </a:cubicBezTo>
                  <a:cubicBezTo>
                    <a:pt x="126543" y="13237"/>
                    <a:pt x="100030" y="53141"/>
                    <a:pt x="68378" y="26218"/>
                  </a:cubicBezTo>
                  <a:cubicBezTo>
                    <a:pt x="54872" y="14737"/>
                    <a:pt x="36752" y="0"/>
                    <a:pt x="25924" y="1166"/>
                  </a:cubicBezTo>
                  <a:cubicBezTo>
                    <a:pt x="17095" y="2127"/>
                    <a:pt x="4703" y="11418"/>
                    <a:pt x="0" y="1023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2" name="Google Shape;1262;p19"/>
          <p:cNvGrpSpPr/>
          <p:nvPr/>
        </p:nvGrpSpPr>
        <p:grpSpPr>
          <a:xfrm flipH="1" rot="1733086">
            <a:off x="3497288" y="5333739"/>
            <a:ext cx="263660" cy="398257"/>
            <a:chOff x="159762" y="4811199"/>
            <a:chExt cx="394428" cy="595782"/>
          </a:xfrm>
        </p:grpSpPr>
        <p:sp>
          <p:nvSpPr>
            <p:cNvPr id="1263" name="Google Shape;1263;p19"/>
            <p:cNvSpPr/>
            <p:nvPr/>
          </p:nvSpPr>
          <p:spPr>
            <a:xfrm>
              <a:off x="344498" y="5198129"/>
              <a:ext cx="209692" cy="194239"/>
            </a:xfrm>
            <a:custGeom>
              <a:rect b="b" l="l" r="r" t="t"/>
              <a:pathLst>
                <a:path extrusionOk="0" h="3004" w="3243">
                  <a:moveTo>
                    <a:pt x="1963" y="0"/>
                  </a:moveTo>
                  <a:cubicBezTo>
                    <a:pt x="1465" y="0"/>
                    <a:pt x="917" y="284"/>
                    <a:pt x="552" y="795"/>
                  </a:cubicBezTo>
                  <a:cubicBezTo>
                    <a:pt x="1" y="1551"/>
                    <a:pt x="65" y="2487"/>
                    <a:pt x="718" y="2858"/>
                  </a:cubicBezTo>
                  <a:cubicBezTo>
                    <a:pt x="892" y="2957"/>
                    <a:pt x="1085" y="3003"/>
                    <a:pt x="1284" y="3003"/>
                  </a:cubicBezTo>
                  <a:cubicBezTo>
                    <a:pt x="1836" y="3003"/>
                    <a:pt x="2436" y="2648"/>
                    <a:pt x="2794" y="2064"/>
                  </a:cubicBezTo>
                  <a:cubicBezTo>
                    <a:pt x="3243" y="1321"/>
                    <a:pt x="3115" y="475"/>
                    <a:pt x="2525" y="142"/>
                  </a:cubicBezTo>
                  <a:cubicBezTo>
                    <a:pt x="2356" y="46"/>
                    <a:pt x="2163" y="0"/>
                    <a:pt x="1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19"/>
            <p:cNvSpPr/>
            <p:nvPr/>
          </p:nvSpPr>
          <p:spPr>
            <a:xfrm>
              <a:off x="344498" y="5185714"/>
              <a:ext cx="209692" cy="221267"/>
            </a:xfrm>
            <a:custGeom>
              <a:rect b="b" l="l" r="r" t="t"/>
              <a:pathLst>
                <a:path extrusionOk="0" fill="none" h="3422" w="3243">
                  <a:moveTo>
                    <a:pt x="718" y="3050"/>
                  </a:moveTo>
                  <a:cubicBezTo>
                    <a:pt x="65" y="2679"/>
                    <a:pt x="1" y="1743"/>
                    <a:pt x="552" y="987"/>
                  </a:cubicBezTo>
                  <a:cubicBezTo>
                    <a:pt x="1064" y="270"/>
                    <a:pt x="1936" y="1"/>
                    <a:pt x="2525" y="334"/>
                  </a:cubicBezTo>
                  <a:cubicBezTo>
                    <a:pt x="3115" y="667"/>
                    <a:pt x="3243" y="1513"/>
                    <a:pt x="2794" y="2256"/>
                  </a:cubicBezTo>
                  <a:cubicBezTo>
                    <a:pt x="2307" y="3050"/>
                    <a:pt x="1372" y="3422"/>
                    <a:pt x="718" y="305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19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9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fill="none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7" name="Google Shape;1267;p19"/>
          <p:cNvSpPr/>
          <p:nvPr/>
        </p:nvSpPr>
        <p:spPr>
          <a:xfrm flipH="1" rot="1732673">
            <a:off x="451036" y="3863166"/>
            <a:ext cx="310185" cy="342340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noFill/>
          <a:ln cap="rnd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8" name="Google Shape;1268;p19"/>
          <p:cNvGrpSpPr/>
          <p:nvPr/>
        </p:nvGrpSpPr>
        <p:grpSpPr>
          <a:xfrm flipH="1" rot="1733086">
            <a:off x="29897" y="3154454"/>
            <a:ext cx="381657" cy="715082"/>
            <a:chOff x="5906877" y="4080403"/>
            <a:chExt cx="570948" cy="1069743"/>
          </a:xfrm>
        </p:grpSpPr>
        <p:sp>
          <p:nvSpPr>
            <p:cNvPr id="1269" name="Google Shape;1269;p19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19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19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2" name="Google Shape;1272;p19"/>
          <p:cNvGrpSpPr/>
          <p:nvPr/>
        </p:nvGrpSpPr>
        <p:grpSpPr>
          <a:xfrm rot="223104">
            <a:off x="4319535" y="4963406"/>
            <a:ext cx="489097" cy="546230"/>
            <a:chOff x="5491728" y="4594881"/>
            <a:chExt cx="639501" cy="714204"/>
          </a:xfrm>
        </p:grpSpPr>
        <p:sp>
          <p:nvSpPr>
            <p:cNvPr id="1273" name="Google Shape;1273;p19"/>
            <p:cNvSpPr/>
            <p:nvPr/>
          </p:nvSpPr>
          <p:spPr>
            <a:xfrm flipH="1" rot="1509493">
              <a:off x="5674061" y="5086641"/>
              <a:ext cx="260075" cy="164680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74" name="Google Shape;1274;p19"/>
            <p:cNvGrpSpPr/>
            <p:nvPr/>
          </p:nvGrpSpPr>
          <p:grpSpPr>
            <a:xfrm flipH="1" rot="1509639">
              <a:off x="5595986" y="4658670"/>
              <a:ext cx="430984" cy="586627"/>
              <a:chOff x="-1795774" y="3888167"/>
              <a:chExt cx="493101" cy="671176"/>
            </a:xfrm>
          </p:grpSpPr>
          <p:sp>
            <p:nvSpPr>
              <p:cNvPr id="1275" name="Google Shape;1275;p19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19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77" name="Google Shape;1277;p19"/>
          <p:cNvGrpSpPr/>
          <p:nvPr/>
        </p:nvGrpSpPr>
        <p:grpSpPr>
          <a:xfrm rot="-1286215">
            <a:off x="2224354" y="4494121"/>
            <a:ext cx="646985" cy="435935"/>
            <a:chOff x="897994" y="4240309"/>
            <a:chExt cx="967900" cy="652165"/>
          </a:xfrm>
        </p:grpSpPr>
        <p:sp>
          <p:nvSpPr>
            <p:cNvPr id="1278" name="Google Shape;1278;p19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19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19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1" name="Google Shape;1281;p19"/>
          <p:cNvGrpSpPr/>
          <p:nvPr/>
        </p:nvGrpSpPr>
        <p:grpSpPr>
          <a:xfrm rot="-1286215">
            <a:off x="3885689" y="4912124"/>
            <a:ext cx="353986" cy="444231"/>
            <a:chOff x="-1130414" y="3808634"/>
            <a:chExt cx="529568" cy="664577"/>
          </a:xfrm>
        </p:grpSpPr>
        <p:sp>
          <p:nvSpPr>
            <p:cNvPr id="1282" name="Google Shape;1282;p19"/>
            <p:cNvSpPr/>
            <p:nvPr/>
          </p:nvSpPr>
          <p:spPr>
            <a:xfrm>
              <a:off x="-891751" y="3820984"/>
              <a:ext cx="290905" cy="163654"/>
            </a:xfrm>
            <a:custGeom>
              <a:rect b="b" l="l" r="r" t="t"/>
              <a:pathLst>
                <a:path extrusionOk="0" h="2531" w="4499">
                  <a:moveTo>
                    <a:pt x="3318" y="1"/>
                  </a:moveTo>
                  <a:cubicBezTo>
                    <a:pt x="2767" y="1"/>
                    <a:pt x="2047" y="215"/>
                    <a:pt x="1410" y="591"/>
                  </a:cubicBezTo>
                  <a:cubicBezTo>
                    <a:pt x="449" y="1142"/>
                    <a:pt x="0" y="1885"/>
                    <a:pt x="334" y="2269"/>
                  </a:cubicBezTo>
                  <a:cubicBezTo>
                    <a:pt x="481" y="2444"/>
                    <a:pt x="763" y="2530"/>
                    <a:pt x="1119" y="2530"/>
                  </a:cubicBezTo>
                  <a:cubicBezTo>
                    <a:pt x="1598" y="2530"/>
                    <a:pt x="2211" y="2373"/>
                    <a:pt x="2807" y="2064"/>
                  </a:cubicBezTo>
                  <a:cubicBezTo>
                    <a:pt x="3922" y="1501"/>
                    <a:pt x="4498" y="642"/>
                    <a:pt x="4050" y="219"/>
                  </a:cubicBezTo>
                  <a:cubicBezTo>
                    <a:pt x="3892" y="70"/>
                    <a:pt x="3632" y="1"/>
                    <a:pt x="33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19"/>
            <p:cNvSpPr/>
            <p:nvPr/>
          </p:nvSpPr>
          <p:spPr>
            <a:xfrm>
              <a:off x="-891751" y="3808634"/>
              <a:ext cx="290905" cy="185639"/>
            </a:xfrm>
            <a:custGeom>
              <a:rect b="b" l="l" r="r" t="t"/>
              <a:pathLst>
                <a:path extrusionOk="0" fill="none" h="2871" w="4499">
                  <a:moveTo>
                    <a:pt x="4050" y="410"/>
                  </a:moveTo>
                  <a:cubicBezTo>
                    <a:pt x="4498" y="833"/>
                    <a:pt x="3922" y="1692"/>
                    <a:pt x="2807" y="2255"/>
                  </a:cubicBezTo>
                  <a:cubicBezTo>
                    <a:pt x="1769" y="2794"/>
                    <a:pt x="680" y="2870"/>
                    <a:pt x="334" y="2460"/>
                  </a:cubicBezTo>
                  <a:cubicBezTo>
                    <a:pt x="0" y="2076"/>
                    <a:pt x="449" y="1333"/>
                    <a:pt x="1410" y="782"/>
                  </a:cubicBezTo>
                  <a:cubicBezTo>
                    <a:pt x="2410" y="192"/>
                    <a:pt x="3614" y="0"/>
                    <a:pt x="4050" y="41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9"/>
            <p:cNvSpPr/>
            <p:nvPr/>
          </p:nvSpPr>
          <p:spPr>
            <a:xfrm>
              <a:off x="-1130414" y="3927092"/>
              <a:ext cx="258640" cy="546118"/>
            </a:xfrm>
            <a:custGeom>
              <a:rect b="b" l="l" r="r" t="t"/>
              <a:pathLst>
                <a:path extrusionOk="0" fill="none" h="8446" w="4000">
                  <a:moveTo>
                    <a:pt x="3999" y="1"/>
                  </a:moveTo>
                  <a:lnTo>
                    <a:pt x="1" y="8445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5" name="Google Shape;1285;p19"/>
          <p:cNvGrpSpPr/>
          <p:nvPr/>
        </p:nvGrpSpPr>
        <p:grpSpPr>
          <a:xfrm rot="-1286215">
            <a:off x="3030094" y="4559747"/>
            <a:ext cx="916125" cy="388867"/>
            <a:chOff x="255847" y="3748111"/>
            <a:chExt cx="1370537" cy="581751"/>
          </a:xfrm>
        </p:grpSpPr>
        <p:sp>
          <p:nvSpPr>
            <p:cNvPr id="1286" name="Google Shape;1286;p19"/>
            <p:cNvSpPr/>
            <p:nvPr/>
          </p:nvSpPr>
          <p:spPr>
            <a:xfrm>
              <a:off x="255847" y="4064917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9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9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19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9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19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2" name="Google Shape;1292;p19"/>
          <p:cNvGrpSpPr/>
          <p:nvPr/>
        </p:nvGrpSpPr>
        <p:grpSpPr>
          <a:xfrm rot="-1286215">
            <a:off x="957308" y="4495379"/>
            <a:ext cx="1062343" cy="517365"/>
            <a:chOff x="1698430" y="4498823"/>
            <a:chExt cx="1589281" cy="773986"/>
          </a:xfrm>
        </p:grpSpPr>
        <p:sp>
          <p:nvSpPr>
            <p:cNvPr id="1293" name="Google Shape;1293;p19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9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9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9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9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9" name="Google Shape;1299;p19"/>
          <p:cNvGrpSpPr/>
          <p:nvPr/>
        </p:nvGrpSpPr>
        <p:grpSpPr>
          <a:xfrm flipH="1" rot="1733086">
            <a:off x="-541853" y="2660796"/>
            <a:ext cx="558917" cy="617053"/>
            <a:chOff x="6799261" y="3792016"/>
            <a:chExt cx="836125" cy="923094"/>
          </a:xfrm>
        </p:grpSpPr>
        <p:sp>
          <p:nvSpPr>
            <p:cNvPr id="1300" name="Google Shape;1300;p19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19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19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19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19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19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6" name="Google Shape;1306;p19"/>
          <p:cNvGrpSpPr/>
          <p:nvPr/>
        </p:nvGrpSpPr>
        <p:grpSpPr>
          <a:xfrm flipH="1" rot="1733086">
            <a:off x="731158" y="4175482"/>
            <a:ext cx="412130" cy="532293"/>
            <a:chOff x="3429335" y="3683515"/>
            <a:chExt cx="616535" cy="796296"/>
          </a:xfrm>
        </p:grpSpPr>
        <p:sp>
          <p:nvSpPr>
            <p:cNvPr id="1307" name="Google Shape;1307;p19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19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19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9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19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19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3" name="Google Shape;1313;p19"/>
          <p:cNvGrpSpPr/>
          <p:nvPr/>
        </p:nvGrpSpPr>
        <p:grpSpPr>
          <a:xfrm flipH="1" rot="1733086">
            <a:off x="4731206" y="4861364"/>
            <a:ext cx="412130" cy="532336"/>
            <a:chOff x="-1381427" y="4599887"/>
            <a:chExt cx="616535" cy="796360"/>
          </a:xfrm>
        </p:grpSpPr>
        <p:sp>
          <p:nvSpPr>
            <p:cNvPr id="1314" name="Google Shape;1314;p19"/>
            <p:cNvSpPr/>
            <p:nvPr/>
          </p:nvSpPr>
          <p:spPr>
            <a:xfrm>
              <a:off x="-1381427" y="4960888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314" y="1"/>
                  </a:moveTo>
                  <a:cubicBezTo>
                    <a:pt x="649" y="1"/>
                    <a:pt x="88" y="396"/>
                    <a:pt x="51" y="927"/>
                  </a:cubicBezTo>
                  <a:cubicBezTo>
                    <a:pt x="0" y="1491"/>
                    <a:pt x="538" y="2004"/>
                    <a:pt x="1256" y="2068"/>
                  </a:cubicBezTo>
                  <a:cubicBezTo>
                    <a:pt x="1306" y="2072"/>
                    <a:pt x="1355" y="2075"/>
                    <a:pt x="1403" y="2075"/>
                  </a:cubicBezTo>
                  <a:cubicBezTo>
                    <a:pt x="2056" y="2075"/>
                    <a:pt x="2592" y="1683"/>
                    <a:pt x="2640" y="1158"/>
                  </a:cubicBezTo>
                  <a:cubicBezTo>
                    <a:pt x="2691" y="581"/>
                    <a:pt x="2153" y="69"/>
                    <a:pt x="1435" y="5"/>
                  </a:cubicBezTo>
                  <a:cubicBezTo>
                    <a:pt x="1395" y="2"/>
                    <a:pt x="1354" y="1"/>
                    <a:pt x="1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19"/>
            <p:cNvSpPr/>
            <p:nvPr/>
          </p:nvSpPr>
          <p:spPr>
            <a:xfrm>
              <a:off x="-1381427" y="495784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40" y="1205"/>
                  </a:moveTo>
                  <a:cubicBezTo>
                    <a:pt x="2589" y="1769"/>
                    <a:pt x="1974" y="2179"/>
                    <a:pt x="1256" y="2115"/>
                  </a:cubicBezTo>
                  <a:cubicBezTo>
                    <a:pt x="538" y="2051"/>
                    <a:pt x="0" y="1538"/>
                    <a:pt x="51" y="974"/>
                  </a:cubicBezTo>
                  <a:cubicBezTo>
                    <a:pt x="90" y="411"/>
                    <a:pt x="718" y="1"/>
                    <a:pt x="1435" y="52"/>
                  </a:cubicBezTo>
                  <a:cubicBezTo>
                    <a:pt x="2153" y="116"/>
                    <a:pt x="2691" y="628"/>
                    <a:pt x="2640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19"/>
            <p:cNvSpPr/>
            <p:nvPr/>
          </p:nvSpPr>
          <p:spPr>
            <a:xfrm>
              <a:off x="-1098925" y="5259039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0"/>
                  </a:moveTo>
                  <a:cubicBezTo>
                    <a:pt x="636" y="0"/>
                    <a:pt x="100" y="392"/>
                    <a:pt x="52" y="917"/>
                  </a:cubicBezTo>
                  <a:cubicBezTo>
                    <a:pt x="1" y="1493"/>
                    <a:pt x="539" y="2006"/>
                    <a:pt x="1257" y="2070"/>
                  </a:cubicBezTo>
                  <a:cubicBezTo>
                    <a:pt x="1297" y="2073"/>
                    <a:pt x="1338" y="2074"/>
                    <a:pt x="1378" y="2074"/>
                  </a:cubicBezTo>
                  <a:cubicBezTo>
                    <a:pt x="2044" y="2074"/>
                    <a:pt x="2605" y="1679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19"/>
            <p:cNvSpPr/>
            <p:nvPr/>
          </p:nvSpPr>
          <p:spPr>
            <a:xfrm>
              <a:off x="-1098925" y="525528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53" y="1206"/>
                  </a:moveTo>
                  <a:cubicBezTo>
                    <a:pt x="2602" y="1769"/>
                    <a:pt x="1974" y="2179"/>
                    <a:pt x="1257" y="2128"/>
                  </a:cubicBezTo>
                  <a:cubicBezTo>
                    <a:pt x="539" y="2064"/>
                    <a:pt x="1" y="1551"/>
                    <a:pt x="52" y="975"/>
                  </a:cubicBezTo>
                  <a:cubicBezTo>
                    <a:pt x="103" y="411"/>
                    <a:pt x="718" y="1"/>
                    <a:pt x="1436" y="65"/>
                  </a:cubicBezTo>
                  <a:cubicBezTo>
                    <a:pt x="2154" y="129"/>
                    <a:pt x="2692" y="642"/>
                    <a:pt x="2653" y="12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19"/>
            <p:cNvSpPr/>
            <p:nvPr/>
          </p:nvSpPr>
          <p:spPr>
            <a:xfrm>
              <a:off x="-1214926" y="4599887"/>
              <a:ext cx="450034" cy="748310"/>
            </a:xfrm>
            <a:custGeom>
              <a:rect b="b" l="l" r="r" t="t"/>
              <a:pathLst>
                <a:path extrusionOk="0" fill="none" h="11573" w="6960">
                  <a:moveTo>
                    <a:pt x="1" y="6972"/>
                  </a:moveTo>
                  <a:lnTo>
                    <a:pt x="2897" y="1"/>
                  </a:lnTo>
                  <a:lnTo>
                    <a:pt x="6959" y="4537"/>
                  </a:lnTo>
                  <a:lnTo>
                    <a:pt x="4383" y="11572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19"/>
            <p:cNvSpPr/>
            <p:nvPr/>
          </p:nvSpPr>
          <p:spPr>
            <a:xfrm>
              <a:off x="-1066594" y="4694357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1" y="1"/>
                  </a:moveTo>
                  <a:lnTo>
                    <a:pt x="4063" y="4691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0" name="Google Shape;1320;p19"/>
          <p:cNvGrpSpPr/>
          <p:nvPr/>
        </p:nvGrpSpPr>
        <p:grpSpPr>
          <a:xfrm rot="1385326">
            <a:off x="6308460" y="-214460"/>
            <a:ext cx="3039911" cy="1424201"/>
            <a:chOff x="5250782" y="5679875"/>
            <a:chExt cx="3039575" cy="1424044"/>
          </a:xfrm>
        </p:grpSpPr>
        <p:grpSp>
          <p:nvGrpSpPr>
            <p:cNvPr id="1321" name="Google Shape;1321;p19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1322" name="Google Shape;1322;p19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19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19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19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19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7" name="Google Shape;1327;p19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1328" name="Google Shape;1328;p19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19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19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1" name="Google Shape;1331;p19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1332" name="Google Shape;1332;p19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3" name="Google Shape;1333;p19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19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5" name="Google Shape;1335;p19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1336" name="Google Shape;1336;p19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19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19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19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19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19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42" name="Google Shape;1342;p19"/>
          <p:cNvSpPr txBox="1"/>
          <p:nvPr>
            <p:ph type="title"/>
          </p:nvPr>
        </p:nvSpPr>
        <p:spPr>
          <a:xfrm>
            <a:off x="3684425" y="1699200"/>
            <a:ext cx="4741200" cy="10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43" name="Google Shape;1343;p19"/>
          <p:cNvSpPr txBox="1"/>
          <p:nvPr>
            <p:ph idx="1" type="subTitle"/>
          </p:nvPr>
        </p:nvSpPr>
        <p:spPr>
          <a:xfrm>
            <a:off x="3684425" y="2703900"/>
            <a:ext cx="4049100" cy="74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20"/>
          <p:cNvSpPr/>
          <p:nvPr/>
        </p:nvSpPr>
        <p:spPr>
          <a:xfrm flipH="1" rot="10434358">
            <a:off x="2217349" y="-1157765"/>
            <a:ext cx="10130307" cy="705496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46" name="Google Shape;1346;p20"/>
          <p:cNvGrpSpPr/>
          <p:nvPr/>
        </p:nvGrpSpPr>
        <p:grpSpPr>
          <a:xfrm>
            <a:off x="-568320" y="-674564"/>
            <a:ext cx="3344598" cy="2753152"/>
            <a:chOff x="-568320" y="-674564"/>
            <a:chExt cx="3344598" cy="2753152"/>
          </a:xfrm>
        </p:grpSpPr>
        <p:grpSp>
          <p:nvGrpSpPr>
            <p:cNvPr id="1347" name="Google Shape;1347;p20"/>
            <p:cNvGrpSpPr/>
            <p:nvPr/>
          </p:nvGrpSpPr>
          <p:grpSpPr>
            <a:xfrm flipH="1" rot="-1799872">
              <a:off x="-415907" y="-10056"/>
              <a:ext cx="3039771" cy="1424136"/>
              <a:chOff x="5250782" y="5679875"/>
              <a:chExt cx="3039575" cy="1424044"/>
            </a:xfrm>
          </p:grpSpPr>
          <p:sp>
            <p:nvSpPr>
              <p:cNvPr id="1348" name="Google Shape;1348;p20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20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20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20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20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3" name="Google Shape;1353;p20"/>
            <p:cNvGrpSpPr/>
            <p:nvPr/>
          </p:nvGrpSpPr>
          <p:grpSpPr>
            <a:xfrm flipH="1" rot="-1799872">
              <a:off x="298834" y="614421"/>
              <a:ext cx="178092" cy="499271"/>
              <a:chOff x="7430972" y="6160663"/>
              <a:chExt cx="178080" cy="499239"/>
            </a:xfrm>
          </p:grpSpPr>
          <p:sp>
            <p:nvSpPr>
              <p:cNvPr id="1354" name="Google Shape;1354;p20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20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20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7" name="Google Shape;1357;p20"/>
            <p:cNvGrpSpPr/>
            <p:nvPr/>
          </p:nvGrpSpPr>
          <p:grpSpPr>
            <a:xfrm flipH="1" rot="-1799872">
              <a:off x="896413" y="890013"/>
              <a:ext cx="414949" cy="480402"/>
              <a:chOff x="6614678" y="6088459"/>
              <a:chExt cx="414922" cy="480370"/>
            </a:xfrm>
          </p:grpSpPr>
          <p:sp>
            <p:nvSpPr>
              <p:cNvPr id="1358" name="Google Shape;1358;p20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20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20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1" name="Google Shape;1361;p20"/>
            <p:cNvGrpSpPr/>
            <p:nvPr/>
          </p:nvGrpSpPr>
          <p:grpSpPr>
            <a:xfrm flipH="1" rot="-1799872">
              <a:off x="760922" y="58517"/>
              <a:ext cx="705573" cy="512253"/>
              <a:chOff x="5913673" y="5891587"/>
              <a:chExt cx="705527" cy="512220"/>
            </a:xfrm>
          </p:grpSpPr>
          <p:sp>
            <p:nvSpPr>
              <p:cNvPr id="1362" name="Google Shape;1362;p20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20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20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20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6" name="Google Shape;1366;p20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20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68" name="Google Shape;1368;p20"/>
            <p:cNvGrpSpPr/>
            <p:nvPr/>
          </p:nvGrpSpPr>
          <p:grpSpPr>
            <a:xfrm rot="3730530">
              <a:off x="2034813" y="-3228"/>
              <a:ext cx="538917" cy="592507"/>
              <a:chOff x="5118856" y="3486300"/>
              <a:chExt cx="516312" cy="567655"/>
            </a:xfrm>
          </p:grpSpPr>
          <p:sp>
            <p:nvSpPr>
              <p:cNvPr id="1369" name="Google Shape;1369;p20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20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20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solidFill>
                <a:schemeClr val="lt2"/>
              </a:solidFill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72" name="Google Shape;1372;p20"/>
          <p:cNvGrpSpPr/>
          <p:nvPr/>
        </p:nvGrpSpPr>
        <p:grpSpPr>
          <a:xfrm>
            <a:off x="5504584" y="2573844"/>
            <a:ext cx="4978503" cy="5350963"/>
            <a:chOff x="4665210" y="1821416"/>
            <a:chExt cx="5750841" cy="6181082"/>
          </a:xfrm>
        </p:grpSpPr>
        <p:grpSp>
          <p:nvGrpSpPr>
            <p:cNvPr id="1373" name="Google Shape;1373;p20"/>
            <p:cNvGrpSpPr/>
            <p:nvPr/>
          </p:nvGrpSpPr>
          <p:grpSpPr>
            <a:xfrm rot="7538757">
              <a:off x="4934979" y="3242186"/>
              <a:ext cx="5211304" cy="3339541"/>
              <a:chOff x="5734826" y="-804276"/>
              <a:chExt cx="4389388" cy="2812835"/>
            </a:xfrm>
          </p:grpSpPr>
          <p:sp>
            <p:nvSpPr>
              <p:cNvPr id="1374" name="Google Shape;1374;p20"/>
              <p:cNvSpPr/>
              <p:nvPr/>
            </p:nvSpPr>
            <p:spPr>
              <a:xfrm flipH="1" rot="-4358582">
                <a:off x="7248663" y="-1224309"/>
                <a:ext cx="1241811" cy="3851447"/>
              </a:xfrm>
              <a:custGeom>
                <a:rect b="b" l="l" r="r" t="t"/>
                <a:pathLst>
                  <a:path extrusionOk="0" fill="none" h="132830" w="42828">
                    <a:moveTo>
                      <a:pt x="1915" y="1"/>
                    </a:moveTo>
                    <a:cubicBezTo>
                      <a:pt x="0" y="6658"/>
                      <a:pt x="3405" y="13831"/>
                      <a:pt x="8329" y="18694"/>
                    </a:cubicBezTo>
                    <a:cubicBezTo>
                      <a:pt x="13253" y="23527"/>
                      <a:pt x="19575" y="26658"/>
                      <a:pt x="25350" y="30427"/>
                    </a:cubicBezTo>
                    <a:cubicBezTo>
                      <a:pt x="31156" y="34196"/>
                      <a:pt x="36749" y="39029"/>
                      <a:pt x="38937" y="45564"/>
                    </a:cubicBezTo>
                    <a:cubicBezTo>
                      <a:pt x="42828" y="57236"/>
                      <a:pt x="34864" y="69090"/>
                      <a:pt x="31095" y="80792"/>
                    </a:cubicBezTo>
                    <a:cubicBezTo>
                      <a:pt x="25350" y="98483"/>
                      <a:pt x="29818" y="119121"/>
                      <a:pt x="42372" y="13283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375" name="Google Shape;1375;p20"/>
              <p:cNvSpPr/>
              <p:nvPr/>
            </p:nvSpPr>
            <p:spPr>
              <a:xfrm flipH="1" rot="-4358582">
                <a:off x="7326254" y="-1336692"/>
                <a:ext cx="1241840" cy="3851418"/>
              </a:xfrm>
              <a:custGeom>
                <a:rect b="b" l="l" r="r" t="t"/>
                <a:pathLst>
                  <a:path extrusionOk="0" fill="none" h="132829" w="42829">
                    <a:moveTo>
                      <a:pt x="1916" y="0"/>
                    </a:moveTo>
                    <a:cubicBezTo>
                      <a:pt x="1" y="6626"/>
                      <a:pt x="3405" y="13800"/>
                      <a:pt x="8329" y="18663"/>
                    </a:cubicBezTo>
                    <a:cubicBezTo>
                      <a:pt x="13253" y="23496"/>
                      <a:pt x="19545" y="26657"/>
                      <a:pt x="25351" y="30426"/>
                    </a:cubicBezTo>
                    <a:cubicBezTo>
                      <a:pt x="31126" y="34195"/>
                      <a:pt x="36749" y="38998"/>
                      <a:pt x="38938" y="45533"/>
                    </a:cubicBezTo>
                    <a:cubicBezTo>
                      <a:pt x="42828" y="57205"/>
                      <a:pt x="34865" y="69059"/>
                      <a:pt x="31065" y="80761"/>
                    </a:cubicBezTo>
                    <a:cubicBezTo>
                      <a:pt x="25320" y="98451"/>
                      <a:pt x="29819" y="119090"/>
                      <a:pt x="42372" y="13282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376" name="Google Shape;1376;p20"/>
              <p:cNvSpPr/>
              <p:nvPr/>
            </p:nvSpPr>
            <p:spPr>
              <a:xfrm flipH="1" rot="-4358582">
                <a:off x="7403016" y="-1449372"/>
                <a:ext cx="1241811" cy="3851447"/>
              </a:xfrm>
              <a:custGeom>
                <a:rect b="b" l="l" r="r" t="t"/>
                <a:pathLst>
                  <a:path extrusionOk="0" fill="none" h="132830" w="42828">
                    <a:moveTo>
                      <a:pt x="1915" y="1"/>
                    </a:moveTo>
                    <a:cubicBezTo>
                      <a:pt x="0" y="6627"/>
                      <a:pt x="3404" y="13801"/>
                      <a:pt x="8329" y="18664"/>
                    </a:cubicBezTo>
                    <a:cubicBezTo>
                      <a:pt x="13253" y="23497"/>
                      <a:pt x="19545" y="26658"/>
                      <a:pt x="25350" y="30427"/>
                    </a:cubicBezTo>
                    <a:cubicBezTo>
                      <a:pt x="31125" y="34196"/>
                      <a:pt x="36718" y="38998"/>
                      <a:pt x="38937" y="45534"/>
                    </a:cubicBezTo>
                    <a:cubicBezTo>
                      <a:pt x="42828" y="57205"/>
                      <a:pt x="34864" y="69090"/>
                      <a:pt x="31065" y="80762"/>
                    </a:cubicBezTo>
                    <a:cubicBezTo>
                      <a:pt x="25320" y="98483"/>
                      <a:pt x="29788" y="119091"/>
                      <a:pt x="42372" y="13283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377" name="Google Shape;1377;p20"/>
              <p:cNvSpPr/>
              <p:nvPr/>
            </p:nvSpPr>
            <p:spPr>
              <a:xfrm flipH="1" rot="-4358582">
                <a:off x="7479458" y="-1562448"/>
                <a:ext cx="1242710" cy="3851447"/>
              </a:xfrm>
              <a:custGeom>
                <a:rect b="b" l="l" r="r" t="t"/>
                <a:pathLst>
                  <a:path extrusionOk="0" fill="none" h="132830" w="42859">
                    <a:moveTo>
                      <a:pt x="1915" y="1"/>
                    </a:moveTo>
                    <a:cubicBezTo>
                      <a:pt x="0" y="6627"/>
                      <a:pt x="3405" y="13831"/>
                      <a:pt x="8329" y="18664"/>
                    </a:cubicBezTo>
                    <a:cubicBezTo>
                      <a:pt x="13253" y="23527"/>
                      <a:pt x="19575" y="26658"/>
                      <a:pt x="25350" y="30427"/>
                    </a:cubicBezTo>
                    <a:cubicBezTo>
                      <a:pt x="31156" y="34196"/>
                      <a:pt x="36749" y="38998"/>
                      <a:pt x="38937" y="45564"/>
                    </a:cubicBezTo>
                    <a:cubicBezTo>
                      <a:pt x="42858" y="57205"/>
                      <a:pt x="34894" y="69090"/>
                      <a:pt x="31095" y="80762"/>
                    </a:cubicBezTo>
                    <a:cubicBezTo>
                      <a:pt x="25350" y="98482"/>
                      <a:pt x="29818" y="119091"/>
                      <a:pt x="42372" y="13282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1378" name="Google Shape;1378;p20"/>
              <p:cNvSpPr/>
              <p:nvPr/>
            </p:nvSpPr>
            <p:spPr>
              <a:xfrm flipH="1" rot="-4358582">
                <a:off x="7137186" y="-1084286"/>
                <a:ext cx="1241811" cy="3851447"/>
              </a:xfrm>
              <a:custGeom>
                <a:rect b="b" l="l" r="r" t="t"/>
                <a:pathLst>
                  <a:path extrusionOk="0" fill="none" h="132830" w="42828">
                    <a:moveTo>
                      <a:pt x="1915" y="1"/>
                    </a:moveTo>
                    <a:cubicBezTo>
                      <a:pt x="0" y="6658"/>
                      <a:pt x="3405" y="13831"/>
                      <a:pt x="8329" y="18694"/>
                    </a:cubicBezTo>
                    <a:cubicBezTo>
                      <a:pt x="13253" y="23527"/>
                      <a:pt x="19575" y="26658"/>
                      <a:pt x="25350" y="30427"/>
                    </a:cubicBezTo>
                    <a:cubicBezTo>
                      <a:pt x="31156" y="34196"/>
                      <a:pt x="36749" y="39029"/>
                      <a:pt x="38937" y="45564"/>
                    </a:cubicBezTo>
                    <a:cubicBezTo>
                      <a:pt x="42828" y="57236"/>
                      <a:pt x="34864" y="69090"/>
                      <a:pt x="31095" y="80792"/>
                    </a:cubicBezTo>
                    <a:cubicBezTo>
                      <a:pt x="25350" y="98483"/>
                      <a:pt x="29818" y="119121"/>
                      <a:pt x="42372" y="13283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30395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</a:endParaRPr>
              </a:p>
            </p:txBody>
          </p:sp>
        </p:grpSp>
        <p:grpSp>
          <p:nvGrpSpPr>
            <p:cNvPr id="1379" name="Google Shape;1379;p20"/>
            <p:cNvGrpSpPr/>
            <p:nvPr/>
          </p:nvGrpSpPr>
          <p:grpSpPr>
            <a:xfrm rot="516397">
              <a:off x="8084062" y="3449189"/>
              <a:ext cx="499033" cy="935001"/>
              <a:chOff x="5906877" y="4080403"/>
              <a:chExt cx="570948" cy="1069743"/>
            </a:xfrm>
          </p:grpSpPr>
          <p:sp>
            <p:nvSpPr>
              <p:cNvPr id="1380" name="Google Shape;1380;p20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20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20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3" name="Google Shape;1383;p20"/>
            <p:cNvGrpSpPr/>
            <p:nvPr/>
          </p:nvGrpSpPr>
          <p:grpSpPr>
            <a:xfrm rot="-5390845">
              <a:off x="6515448" y="3664990"/>
              <a:ext cx="1492155" cy="959870"/>
              <a:chOff x="-30260" y="4314762"/>
              <a:chExt cx="1135405" cy="730436"/>
            </a:xfrm>
          </p:grpSpPr>
          <p:sp>
            <p:nvSpPr>
              <p:cNvPr id="1384" name="Google Shape;1384;p20"/>
              <p:cNvSpPr/>
              <p:nvPr/>
            </p:nvSpPr>
            <p:spPr>
              <a:xfrm rot="1144483">
                <a:off x="-7255" y="4548563"/>
                <a:ext cx="197034" cy="152973"/>
              </a:xfrm>
              <a:custGeom>
                <a:rect b="b" l="l" r="r" t="t"/>
                <a:pathLst>
                  <a:path extrusionOk="0" h="3583" w="4615">
                    <a:moveTo>
                      <a:pt x="1901" y="1"/>
                    </a:moveTo>
                    <a:cubicBezTo>
                      <a:pt x="1102" y="1"/>
                      <a:pt x="435" y="408"/>
                      <a:pt x="244" y="1086"/>
                    </a:cubicBezTo>
                    <a:cubicBezTo>
                      <a:pt x="1" y="1995"/>
                      <a:pt x="706" y="3046"/>
                      <a:pt x="1846" y="3431"/>
                    </a:cubicBezTo>
                    <a:cubicBezTo>
                      <a:pt x="2138" y="3533"/>
                      <a:pt x="2430" y="3582"/>
                      <a:pt x="2707" y="3582"/>
                    </a:cubicBezTo>
                    <a:cubicBezTo>
                      <a:pt x="3499" y="3582"/>
                      <a:pt x="4168" y="3182"/>
                      <a:pt x="4358" y="2508"/>
                    </a:cubicBezTo>
                    <a:cubicBezTo>
                      <a:pt x="4614" y="1598"/>
                      <a:pt x="3896" y="535"/>
                      <a:pt x="2756" y="150"/>
                    </a:cubicBezTo>
                    <a:cubicBezTo>
                      <a:pt x="2465" y="49"/>
                      <a:pt x="2175" y="1"/>
                      <a:pt x="19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20"/>
              <p:cNvSpPr/>
              <p:nvPr/>
            </p:nvSpPr>
            <p:spPr>
              <a:xfrm rot="1144483">
                <a:off x="-7234" y="4537978"/>
                <a:ext cx="197034" cy="174022"/>
              </a:xfrm>
              <a:custGeom>
                <a:rect b="b" l="l" r="r" t="t"/>
                <a:pathLst>
                  <a:path extrusionOk="0" fill="none" h="4076" w="4615">
                    <a:moveTo>
                      <a:pt x="4358" y="2756"/>
                    </a:moveTo>
                    <a:cubicBezTo>
                      <a:pt x="4101" y="3666"/>
                      <a:pt x="2974" y="4076"/>
                      <a:pt x="1846" y="3679"/>
                    </a:cubicBezTo>
                    <a:cubicBezTo>
                      <a:pt x="706" y="3294"/>
                      <a:pt x="1" y="2243"/>
                      <a:pt x="244" y="1334"/>
                    </a:cubicBezTo>
                    <a:cubicBezTo>
                      <a:pt x="501" y="424"/>
                      <a:pt x="1615" y="1"/>
                      <a:pt x="2756" y="398"/>
                    </a:cubicBezTo>
                    <a:cubicBezTo>
                      <a:pt x="3896" y="783"/>
                      <a:pt x="4614" y="1846"/>
                      <a:pt x="4358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20"/>
              <p:cNvSpPr/>
              <p:nvPr/>
            </p:nvSpPr>
            <p:spPr>
              <a:xfrm rot="1144483">
                <a:off x="433933" y="4773681"/>
                <a:ext cx="204121" cy="155663"/>
              </a:xfrm>
              <a:custGeom>
                <a:rect b="b" l="l" r="r" t="t"/>
                <a:pathLst>
                  <a:path extrusionOk="0" h="3646" w="4781">
                    <a:moveTo>
                      <a:pt x="1981" y="0"/>
                    </a:moveTo>
                    <a:cubicBezTo>
                      <a:pt x="1156" y="0"/>
                      <a:pt x="457" y="410"/>
                      <a:pt x="257" y="1098"/>
                    </a:cubicBezTo>
                    <a:cubicBezTo>
                      <a:pt x="0" y="2020"/>
                      <a:pt x="731" y="3084"/>
                      <a:pt x="1910" y="3494"/>
                    </a:cubicBezTo>
                    <a:cubicBezTo>
                      <a:pt x="2211" y="3596"/>
                      <a:pt x="2513" y="3645"/>
                      <a:pt x="2800" y="3645"/>
                    </a:cubicBezTo>
                    <a:cubicBezTo>
                      <a:pt x="3624" y="3645"/>
                      <a:pt x="4324" y="3243"/>
                      <a:pt x="4524" y="2558"/>
                    </a:cubicBezTo>
                    <a:cubicBezTo>
                      <a:pt x="4780" y="1623"/>
                      <a:pt x="4037" y="547"/>
                      <a:pt x="2858" y="149"/>
                    </a:cubicBezTo>
                    <a:cubicBezTo>
                      <a:pt x="2561" y="48"/>
                      <a:pt x="2264" y="0"/>
                      <a:pt x="19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20"/>
              <p:cNvSpPr/>
              <p:nvPr/>
            </p:nvSpPr>
            <p:spPr>
              <a:xfrm rot="1144483">
                <a:off x="433947" y="4763095"/>
                <a:ext cx="204121" cy="176754"/>
              </a:xfrm>
              <a:custGeom>
                <a:rect b="b" l="l" r="r" t="t"/>
                <a:pathLst>
                  <a:path extrusionOk="0" fill="none" h="4140" w="4781">
                    <a:moveTo>
                      <a:pt x="4524" y="2806"/>
                    </a:moveTo>
                    <a:cubicBezTo>
                      <a:pt x="4255" y="3729"/>
                      <a:pt x="3076" y="4139"/>
                      <a:pt x="1910" y="3742"/>
                    </a:cubicBezTo>
                    <a:cubicBezTo>
                      <a:pt x="731" y="3332"/>
                      <a:pt x="0" y="2268"/>
                      <a:pt x="257" y="1346"/>
                    </a:cubicBezTo>
                    <a:cubicBezTo>
                      <a:pt x="526" y="423"/>
                      <a:pt x="1692" y="0"/>
                      <a:pt x="2858" y="397"/>
                    </a:cubicBezTo>
                    <a:cubicBezTo>
                      <a:pt x="4037" y="795"/>
                      <a:pt x="4780" y="1871"/>
                      <a:pt x="4524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20"/>
              <p:cNvSpPr/>
              <p:nvPr/>
            </p:nvSpPr>
            <p:spPr>
              <a:xfrm rot="1144483">
                <a:off x="176442" y="4444991"/>
                <a:ext cx="875957" cy="469978"/>
              </a:xfrm>
              <a:custGeom>
                <a:rect b="b" l="l" r="r" t="t"/>
                <a:pathLst>
                  <a:path extrusionOk="0" fill="none" h="11008" w="20517">
                    <a:moveTo>
                      <a:pt x="0" y="9560"/>
                    </a:moveTo>
                    <a:lnTo>
                      <a:pt x="9022" y="0"/>
                    </a:lnTo>
                    <a:lnTo>
                      <a:pt x="20516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20"/>
              <p:cNvSpPr/>
              <p:nvPr/>
            </p:nvSpPr>
            <p:spPr>
              <a:xfrm rot="1144483">
                <a:off x="533233" y="4562096"/>
                <a:ext cx="483170" cy="61352"/>
              </a:xfrm>
              <a:custGeom>
                <a:rect b="b" l="l" r="r" t="t"/>
                <a:pathLst>
                  <a:path extrusionOk="0" fill="none" h="1437" w="11317">
                    <a:moveTo>
                      <a:pt x="1" y="1"/>
                    </a:moveTo>
                    <a:lnTo>
                      <a:pt x="11316" y="1436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0" name="Google Shape;1390;p20"/>
            <p:cNvGrpSpPr/>
            <p:nvPr/>
          </p:nvGrpSpPr>
          <p:grpSpPr>
            <a:xfrm rot="-3591523">
              <a:off x="5937350" y="4476416"/>
              <a:ext cx="1045803" cy="705634"/>
              <a:chOff x="192771" y="3915943"/>
              <a:chExt cx="674372" cy="454968"/>
            </a:xfrm>
          </p:grpSpPr>
          <p:sp>
            <p:nvSpPr>
              <p:cNvPr id="1391" name="Google Shape;1391;p20"/>
              <p:cNvSpPr/>
              <p:nvPr/>
            </p:nvSpPr>
            <p:spPr>
              <a:xfrm rot="1144478">
                <a:off x="213405" y="4106019"/>
                <a:ext cx="222002" cy="145334"/>
              </a:xfrm>
              <a:custGeom>
                <a:rect b="b" l="l" r="r" t="t"/>
                <a:pathLst>
                  <a:path extrusionOk="0" h="3759" w="5742">
                    <a:moveTo>
                      <a:pt x="2551" y="1"/>
                    </a:moveTo>
                    <a:cubicBezTo>
                      <a:pt x="1499" y="1"/>
                      <a:pt x="589" y="473"/>
                      <a:pt x="333" y="1239"/>
                    </a:cubicBezTo>
                    <a:cubicBezTo>
                      <a:pt x="0" y="2213"/>
                      <a:pt x="846" y="3277"/>
                      <a:pt x="2204" y="3635"/>
                    </a:cubicBezTo>
                    <a:cubicBezTo>
                      <a:pt x="2518" y="3719"/>
                      <a:pt x="2833" y="3759"/>
                      <a:pt x="3138" y="3759"/>
                    </a:cubicBezTo>
                    <a:cubicBezTo>
                      <a:pt x="4141" y="3759"/>
                      <a:pt x="5026" y="3328"/>
                      <a:pt x="5331" y="2610"/>
                    </a:cubicBezTo>
                    <a:cubicBezTo>
                      <a:pt x="5741" y="1649"/>
                      <a:pt x="4947" y="522"/>
                      <a:pt x="3537" y="137"/>
                    </a:cubicBezTo>
                    <a:cubicBezTo>
                      <a:pt x="3205" y="44"/>
                      <a:pt x="2871" y="1"/>
                      <a:pt x="25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20"/>
              <p:cNvSpPr/>
              <p:nvPr/>
            </p:nvSpPr>
            <p:spPr>
              <a:xfrm rot="1144478">
                <a:off x="213564" y="4095954"/>
                <a:ext cx="222002" cy="164549"/>
              </a:xfrm>
              <a:custGeom>
                <a:rect b="b" l="l" r="r" t="t"/>
                <a:pathLst>
                  <a:path extrusionOk="0" fill="none" h="4256" w="5742">
                    <a:moveTo>
                      <a:pt x="5331" y="2871"/>
                    </a:moveTo>
                    <a:cubicBezTo>
                      <a:pt x="4934" y="3807"/>
                      <a:pt x="3550" y="4255"/>
                      <a:pt x="2204" y="3896"/>
                    </a:cubicBezTo>
                    <a:cubicBezTo>
                      <a:pt x="846" y="3538"/>
                      <a:pt x="0" y="2474"/>
                      <a:pt x="333" y="1500"/>
                    </a:cubicBezTo>
                    <a:cubicBezTo>
                      <a:pt x="667" y="501"/>
                      <a:pt x="2115" y="1"/>
                      <a:pt x="3537" y="398"/>
                    </a:cubicBezTo>
                    <a:cubicBezTo>
                      <a:pt x="4947" y="783"/>
                      <a:pt x="5741" y="1910"/>
                      <a:pt x="5331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20"/>
              <p:cNvSpPr/>
              <p:nvPr/>
            </p:nvSpPr>
            <p:spPr>
              <a:xfrm rot="1144478">
                <a:off x="439909" y="3968516"/>
                <a:ext cx="380520" cy="349821"/>
              </a:xfrm>
              <a:custGeom>
                <a:rect b="b" l="l" r="r" t="t"/>
                <a:pathLst>
                  <a:path extrusionOk="0" fill="none" h="9048" w="9842">
                    <a:moveTo>
                      <a:pt x="0" y="9047"/>
                    </a:moveTo>
                    <a:lnTo>
                      <a:pt x="9842" y="0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4" name="Google Shape;1394;p20"/>
            <p:cNvGrpSpPr/>
            <p:nvPr/>
          </p:nvGrpSpPr>
          <p:grpSpPr>
            <a:xfrm rot="1340220">
              <a:off x="4781479" y="4463179"/>
              <a:ext cx="1197969" cy="508501"/>
              <a:chOff x="255848" y="3748111"/>
              <a:chExt cx="1370536" cy="581751"/>
            </a:xfrm>
          </p:grpSpPr>
          <p:sp>
            <p:nvSpPr>
              <p:cNvPr id="1395" name="Google Shape;1395;p20"/>
              <p:cNvSpPr/>
              <p:nvPr/>
            </p:nvSpPr>
            <p:spPr>
              <a:xfrm>
                <a:off x="255848" y="4064949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20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20"/>
              <p:cNvSpPr/>
              <p:nvPr/>
            </p:nvSpPr>
            <p:spPr>
              <a:xfrm>
                <a:off x="342041" y="4115190"/>
                <a:ext cx="52245" cy="2522"/>
              </a:xfrm>
              <a:custGeom>
                <a:rect b="b" l="l" r="r" t="t"/>
                <a:pathLst>
                  <a:path extrusionOk="0" fill="none" h="39" w="808">
                    <a:moveTo>
                      <a:pt x="0" y="39"/>
                    </a:moveTo>
                    <a:cubicBezTo>
                      <a:pt x="103" y="13"/>
                      <a:pt x="231" y="0"/>
                      <a:pt x="372" y="0"/>
                    </a:cubicBezTo>
                    <a:cubicBezTo>
                      <a:pt x="526" y="0"/>
                      <a:pt x="667" y="13"/>
                      <a:pt x="808" y="26"/>
                    </a:cubicBez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20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20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solidFill>
                <a:schemeClr val="dk2"/>
              </a:solidFill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20"/>
              <p:cNvSpPr/>
              <p:nvPr/>
            </p:nvSpPr>
            <p:spPr>
              <a:xfrm>
                <a:off x="970932" y="4222915"/>
                <a:ext cx="50629" cy="2522"/>
              </a:xfrm>
              <a:custGeom>
                <a:rect b="b" l="l" r="r" t="t"/>
                <a:pathLst>
                  <a:path extrusionOk="0" fill="none" h="39" w="783">
                    <a:moveTo>
                      <a:pt x="0" y="39"/>
                    </a:moveTo>
                    <a:cubicBezTo>
                      <a:pt x="103" y="13"/>
                      <a:pt x="218" y="0"/>
                      <a:pt x="346" y="0"/>
                    </a:cubicBezTo>
                    <a:cubicBezTo>
                      <a:pt x="500" y="0"/>
                      <a:pt x="641" y="13"/>
                      <a:pt x="782" y="26"/>
                    </a:cubicBez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20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20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solidFill>
                <a:schemeClr val="dk2"/>
              </a:solidFill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03" name="Google Shape;1403;p20"/>
            <p:cNvSpPr/>
            <p:nvPr/>
          </p:nvSpPr>
          <p:spPr>
            <a:xfrm rot="2943764">
              <a:off x="8462964" y="3345712"/>
              <a:ext cx="676726" cy="746894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4" name="Google Shape;1404;p20"/>
          <p:cNvSpPr txBox="1"/>
          <p:nvPr>
            <p:ph type="title"/>
          </p:nvPr>
        </p:nvSpPr>
        <p:spPr>
          <a:xfrm>
            <a:off x="5132375" y="1491450"/>
            <a:ext cx="26016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05" name="Google Shape;1405;p20"/>
          <p:cNvSpPr txBox="1"/>
          <p:nvPr>
            <p:ph idx="1" type="subTitle"/>
          </p:nvPr>
        </p:nvSpPr>
        <p:spPr>
          <a:xfrm>
            <a:off x="5132375" y="2571750"/>
            <a:ext cx="26016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"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21"/>
          <p:cNvSpPr/>
          <p:nvPr/>
        </p:nvSpPr>
        <p:spPr>
          <a:xfrm rot="-10434358">
            <a:off x="-4412051" y="-1157765"/>
            <a:ext cx="10130307" cy="705496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21"/>
          <p:cNvSpPr txBox="1"/>
          <p:nvPr>
            <p:ph type="title"/>
          </p:nvPr>
        </p:nvSpPr>
        <p:spPr>
          <a:xfrm>
            <a:off x="1493825" y="1572125"/>
            <a:ext cx="26016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09" name="Google Shape;1409;p21"/>
          <p:cNvSpPr txBox="1"/>
          <p:nvPr>
            <p:ph idx="1" type="subTitle"/>
          </p:nvPr>
        </p:nvSpPr>
        <p:spPr>
          <a:xfrm>
            <a:off x="1493825" y="2652425"/>
            <a:ext cx="26016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10" name="Google Shape;1410;p21"/>
          <p:cNvGrpSpPr/>
          <p:nvPr/>
        </p:nvGrpSpPr>
        <p:grpSpPr>
          <a:xfrm rot="-1599143">
            <a:off x="-617319" y="-930426"/>
            <a:ext cx="3856421" cy="2254920"/>
            <a:chOff x="302500" y="1375325"/>
            <a:chExt cx="2796475" cy="1635150"/>
          </a:xfrm>
        </p:grpSpPr>
        <p:sp>
          <p:nvSpPr>
            <p:cNvPr id="1411" name="Google Shape;1411;p21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21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21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21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21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21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21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8" name="Google Shape;1418;p21"/>
          <p:cNvGrpSpPr/>
          <p:nvPr/>
        </p:nvGrpSpPr>
        <p:grpSpPr>
          <a:xfrm rot="-3862230">
            <a:off x="1075298" y="-30502"/>
            <a:ext cx="871827" cy="588283"/>
            <a:chOff x="192771" y="3915943"/>
            <a:chExt cx="674372" cy="454968"/>
          </a:xfrm>
        </p:grpSpPr>
        <p:sp>
          <p:nvSpPr>
            <p:cNvPr id="1419" name="Google Shape;1419;p21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21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21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2" name="Google Shape;1422;p21"/>
          <p:cNvGrpSpPr/>
          <p:nvPr/>
        </p:nvGrpSpPr>
        <p:grpSpPr>
          <a:xfrm rot="-2769249">
            <a:off x="2239607" y="11477"/>
            <a:ext cx="1059746" cy="449827"/>
            <a:chOff x="-1548595" y="5064988"/>
            <a:chExt cx="762313" cy="323577"/>
          </a:xfrm>
        </p:grpSpPr>
        <p:sp>
          <p:nvSpPr>
            <p:cNvPr id="1423" name="Google Shape;1423;p21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21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21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21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21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21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9" name="Google Shape;1429;p21"/>
          <p:cNvGrpSpPr/>
          <p:nvPr/>
        </p:nvGrpSpPr>
        <p:grpSpPr>
          <a:xfrm rot="-5661299">
            <a:off x="1573808" y="-762832"/>
            <a:ext cx="1244022" cy="800239"/>
            <a:chOff x="-30260" y="4314762"/>
            <a:chExt cx="1135405" cy="730436"/>
          </a:xfrm>
        </p:grpSpPr>
        <p:sp>
          <p:nvSpPr>
            <p:cNvPr id="1430" name="Google Shape;1430;p21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21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21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21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21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21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6" name="Google Shape;1436;p21"/>
          <p:cNvGrpSpPr/>
          <p:nvPr/>
        </p:nvGrpSpPr>
        <p:grpSpPr>
          <a:xfrm rot="-6572862">
            <a:off x="265515" y="-56849"/>
            <a:ext cx="871909" cy="588252"/>
            <a:chOff x="192771" y="3915943"/>
            <a:chExt cx="674372" cy="454968"/>
          </a:xfrm>
        </p:grpSpPr>
        <p:sp>
          <p:nvSpPr>
            <p:cNvPr id="1437" name="Google Shape;1437;p21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21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21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0" name="Google Shape;1440;p21"/>
          <p:cNvGrpSpPr/>
          <p:nvPr/>
        </p:nvGrpSpPr>
        <p:grpSpPr>
          <a:xfrm rot="-2970561">
            <a:off x="-388677" y="-16621"/>
            <a:ext cx="662602" cy="1473487"/>
            <a:chOff x="442825" y="1623300"/>
            <a:chExt cx="489525" cy="1088600"/>
          </a:xfrm>
        </p:grpSpPr>
        <p:sp>
          <p:nvSpPr>
            <p:cNvPr id="1441" name="Google Shape;1441;p21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21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21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4" name="Google Shape;1444;p21"/>
          <p:cNvGrpSpPr/>
          <p:nvPr/>
        </p:nvGrpSpPr>
        <p:grpSpPr>
          <a:xfrm flipH="1" rot="7015635">
            <a:off x="7785389" y="3629994"/>
            <a:ext cx="2928565" cy="2329716"/>
            <a:chOff x="-1221177" y="-856963"/>
            <a:chExt cx="3089277" cy="2457565"/>
          </a:xfrm>
        </p:grpSpPr>
        <p:sp>
          <p:nvSpPr>
            <p:cNvPr id="1445" name="Google Shape;1445;p21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21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21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21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21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0" name="Google Shape;1450;p21"/>
          <p:cNvGrpSpPr/>
          <p:nvPr/>
        </p:nvGrpSpPr>
        <p:grpSpPr>
          <a:xfrm rot="-2050371">
            <a:off x="8611852" y="3505877"/>
            <a:ext cx="1124709" cy="547738"/>
            <a:chOff x="1698430" y="4498823"/>
            <a:chExt cx="1589281" cy="773986"/>
          </a:xfrm>
        </p:grpSpPr>
        <p:sp>
          <p:nvSpPr>
            <p:cNvPr id="1451" name="Google Shape;1451;p21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21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21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21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21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21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21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21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21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21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1" name="Google Shape;1461;p21"/>
          <p:cNvGrpSpPr/>
          <p:nvPr/>
        </p:nvGrpSpPr>
        <p:grpSpPr>
          <a:xfrm rot="-4278387">
            <a:off x="7884324" y="4627120"/>
            <a:ext cx="684915" cy="461492"/>
            <a:chOff x="897994" y="4240309"/>
            <a:chExt cx="967900" cy="652165"/>
          </a:xfrm>
        </p:grpSpPr>
        <p:sp>
          <p:nvSpPr>
            <p:cNvPr id="1462" name="Google Shape;1462;p21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21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21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21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21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7" name="Google Shape;1467;p21"/>
          <p:cNvGrpSpPr/>
          <p:nvPr/>
        </p:nvGrpSpPr>
        <p:grpSpPr>
          <a:xfrm rot="-5126204">
            <a:off x="8291014" y="4589028"/>
            <a:ext cx="969851" cy="411672"/>
            <a:chOff x="255848" y="3748111"/>
            <a:chExt cx="1370536" cy="581751"/>
          </a:xfrm>
        </p:grpSpPr>
        <p:sp>
          <p:nvSpPr>
            <p:cNvPr id="1468" name="Google Shape;1468;p21"/>
            <p:cNvSpPr/>
            <p:nvPr/>
          </p:nvSpPr>
          <p:spPr>
            <a:xfrm>
              <a:off x="255848" y="4064949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21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21"/>
            <p:cNvSpPr/>
            <p:nvPr/>
          </p:nvSpPr>
          <p:spPr>
            <a:xfrm>
              <a:off x="342041" y="4115190"/>
              <a:ext cx="52245" cy="2522"/>
            </a:xfrm>
            <a:custGeom>
              <a:rect b="b" l="l" r="r" t="t"/>
              <a:pathLst>
                <a:path extrusionOk="0" fill="none" h="39" w="808">
                  <a:moveTo>
                    <a:pt x="0" y="39"/>
                  </a:moveTo>
                  <a:cubicBezTo>
                    <a:pt x="103" y="13"/>
                    <a:pt x="231" y="0"/>
                    <a:pt x="372" y="0"/>
                  </a:cubicBezTo>
                  <a:cubicBezTo>
                    <a:pt x="526" y="0"/>
                    <a:pt x="667" y="13"/>
                    <a:pt x="808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21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21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21"/>
            <p:cNvSpPr/>
            <p:nvPr/>
          </p:nvSpPr>
          <p:spPr>
            <a:xfrm>
              <a:off x="970932" y="4222915"/>
              <a:ext cx="50629" cy="2522"/>
            </a:xfrm>
            <a:custGeom>
              <a:rect b="b" l="l" r="r" t="t"/>
              <a:pathLst>
                <a:path extrusionOk="0" fill="none" h="39" w="783">
                  <a:moveTo>
                    <a:pt x="0" y="39"/>
                  </a:moveTo>
                  <a:cubicBezTo>
                    <a:pt x="103" y="13"/>
                    <a:pt x="218" y="0"/>
                    <a:pt x="346" y="0"/>
                  </a:cubicBezTo>
                  <a:cubicBezTo>
                    <a:pt x="500" y="0"/>
                    <a:pt x="641" y="13"/>
                    <a:pt x="782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21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21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BODY_1_1_1_1_1"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22"/>
          <p:cNvSpPr/>
          <p:nvPr/>
        </p:nvSpPr>
        <p:spPr>
          <a:xfrm flipH="1" rot="10242491">
            <a:off x="241382" y="-679434"/>
            <a:ext cx="9144208" cy="6200724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22"/>
          <p:cNvSpPr txBox="1"/>
          <p:nvPr>
            <p:ph idx="1" type="body"/>
          </p:nvPr>
        </p:nvSpPr>
        <p:spPr>
          <a:xfrm>
            <a:off x="4648582" y="1069083"/>
            <a:ext cx="3775200" cy="35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3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9" name="Google Shape;1479;p22"/>
          <p:cNvSpPr txBox="1"/>
          <p:nvPr>
            <p:ph idx="2" type="body"/>
          </p:nvPr>
        </p:nvSpPr>
        <p:spPr>
          <a:xfrm>
            <a:off x="720225" y="1067575"/>
            <a:ext cx="37752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 sz="13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80" name="Google Shape;1480;p22"/>
          <p:cNvSpPr txBox="1"/>
          <p:nvPr>
            <p:ph type="title"/>
          </p:nvPr>
        </p:nvSpPr>
        <p:spPr>
          <a:xfrm>
            <a:off x="713100" y="538950"/>
            <a:ext cx="7717800" cy="5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481" name="Google Shape;1481;p22"/>
          <p:cNvGrpSpPr/>
          <p:nvPr/>
        </p:nvGrpSpPr>
        <p:grpSpPr>
          <a:xfrm rot="-2957398">
            <a:off x="-998816" y="-362599"/>
            <a:ext cx="3039896" cy="1424194"/>
            <a:chOff x="5250782" y="5679875"/>
            <a:chExt cx="3039575" cy="1424044"/>
          </a:xfrm>
        </p:grpSpPr>
        <p:grpSp>
          <p:nvGrpSpPr>
            <p:cNvPr id="1482" name="Google Shape;1482;p22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1483" name="Google Shape;1483;p22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22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22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22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22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8" name="Google Shape;1488;p22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1489" name="Google Shape;1489;p22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22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22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2" name="Google Shape;1492;p22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1493" name="Google Shape;1493;p22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22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22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96" name="Google Shape;1496;p22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1497" name="Google Shape;1497;p22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22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22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22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22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22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03" name="Google Shape;1503;p22"/>
          <p:cNvGrpSpPr/>
          <p:nvPr/>
        </p:nvGrpSpPr>
        <p:grpSpPr>
          <a:xfrm flipH="1" rot="7015726">
            <a:off x="7447734" y="3710275"/>
            <a:ext cx="2764018" cy="2198816"/>
            <a:chOff x="-1221177" y="-856963"/>
            <a:chExt cx="3089277" cy="2457565"/>
          </a:xfrm>
        </p:grpSpPr>
        <p:sp>
          <p:nvSpPr>
            <p:cNvPr id="1504" name="Google Shape;1504;p22"/>
            <p:cNvSpPr/>
            <p:nvPr/>
          </p:nvSpPr>
          <p:spPr>
            <a:xfrm>
              <a:off x="-1221177" y="-564373"/>
              <a:ext cx="3089277" cy="2164975"/>
            </a:xfrm>
            <a:custGeom>
              <a:rect b="b" l="l" r="r" t="t"/>
              <a:pathLst>
                <a:path extrusionOk="0" fill="none" h="45890" w="65482">
                  <a:moveTo>
                    <a:pt x="0" y="40751"/>
                  </a:moveTo>
                  <a:cubicBezTo>
                    <a:pt x="18837" y="45889"/>
                    <a:pt x="46927" y="45492"/>
                    <a:pt x="60600" y="14866"/>
                  </a:cubicBezTo>
                  <a:cubicBezTo>
                    <a:pt x="63047" y="9381"/>
                    <a:pt x="65482" y="1"/>
                    <a:pt x="65482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22"/>
            <p:cNvSpPr/>
            <p:nvPr/>
          </p:nvSpPr>
          <p:spPr>
            <a:xfrm>
              <a:off x="-1050729" y="-637497"/>
              <a:ext cx="2826970" cy="2014998"/>
            </a:xfrm>
            <a:custGeom>
              <a:rect b="b" l="l" r="r" t="t"/>
              <a:pathLst>
                <a:path extrusionOk="0" fill="none" h="42711" w="59922">
                  <a:moveTo>
                    <a:pt x="1" y="38610"/>
                  </a:moveTo>
                  <a:cubicBezTo>
                    <a:pt x="16980" y="42711"/>
                    <a:pt x="41814" y="41878"/>
                    <a:pt x="54885" y="14519"/>
                  </a:cubicBezTo>
                  <a:cubicBezTo>
                    <a:pt x="57474" y="9099"/>
                    <a:pt x="59921" y="0"/>
                    <a:pt x="59921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22"/>
            <p:cNvSpPr/>
            <p:nvPr/>
          </p:nvSpPr>
          <p:spPr>
            <a:xfrm>
              <a:off x="-880847" y="-710668"/>
              <a:ext cx="2564569" cy="1865729"/>
            </a:xfrm>
            <a:custGeom>
              <a:rect b="b" l="l" r="r" t="t"/>
              <a:pathLst>
                <a:path extrusionOk="0" fill="none" h="39547" w="54360">
                  <a:moveTo>
                    <a:pt x="1" y="36483"/>
                  </a:moveTo>
                  <a:cubicBezTo>
                    <a:pt x="15134" y="39546"/>
                    <a:pt x="36817" y="38303"/>
                    <a:pt x="49195" y="14186"/>
                  </a:cubicBezTo>
                  <a:cubicBezTo>
                    <a:pt x="51938" y="8830"/>
                    <a:pt x="54360" y="1"/>
                    <a:pt x="54360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22"/>
            <p:cNvSpPr/>
            <p:nvPr/>
          </p:nvSpPr>
          <p:spPr>
            <a:xfrm>
              <a:off x="-710353" y="-783792"/>
              <a:ext cx="2302168" cy="1715751"/>
            </a:xfrm>
            <a:custGeom>
              <a:rect b="b" l="l" r="r" t="t"/>
              <a:pathLst>
                <a:path extrusionOk="0" fill="none" h="36368" w="48798">
                  <a:moveTo>
                    <a:pt x="0" y="34356"/>
                  </a:moveTo>
                  <a:cubicBezTo>
                    <a:pt x="13276" y="36368"/>
                    <a:pt x="31883" y="34766"/>
                    <a:pt x="43480" y="13853"/>
                  </a:cubicBezTo>
                  <a:cubicBezTo>
                    <a:pt x="46401" y="8573"/>
                    <a:pt x="48798" y="0"/>
                    <a:pt x="48798" y="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22"/>
            <p:cNvSpPr/>
            <p:nvPr/>
          </p:nvSpPr>
          <p:spPr>
            <a:xfrm>
              <a:off x="-540471" y="-856963"/>
              <a:ext cx="2040380" cy="1565868"/>
            </a:xfrm>
            <a:custGeom>
              <a:rect b="b" l="l" r="r" t="t"/>
              <a:pathLst>
                <a:path extrusionOk="0" fill="none" h="33191" w="43249">
                  <a:moveTo>
                    <a:pt x="0" y="32229"/>
                  </a:moveTo>
                  <a:cubicBezTo>
                    <a:pt x="11431" y="33190"/>
                    <a:pt x="27051" y="31294"/>
                    <a:pt x="37777" y="13520"/>
                  </a:cubicBezTo>
                  <a:cubicBezTo>
                    <a:pt x="40904" y="8317"/>
                    <a:pt x="43249" y="1"/>
                    <a:pt x="43249" y="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9" name="Google Shape;1509;p22"/>
          <p:cNvGrpSpPr/>
          <p:nvPr/>
        </p:nvGrpSpPr>
        <p:grpSpPr>
          <a:xfrm flipH="1" rot="-1616585">
            <a:off x="9350015" y="3910218"/>
            <a:ext cx="372211" cy="435439"/>
            <a:chOff x="828772" y="314668"/>
            <a:chExt cx="416010" cy="486680"/>
          </a:xfrm>
        </p:grpSpPr>
        <p:sp>
          <p:nvSpPr>
            <p:cNvPr id="1510" name="Google Shape;1510;p22"/>
            <p:cNvSpPr/>
            <p:nvPr/>
          </p:nvSpPr>
          <p:spPr>
            <a:xfrm>
              <a:off x="828772" y="325849"/>
              <a:ext cx="182624" cy="180501"/>
            </a:xfrm>
            <a:custGeom>
              <a:rect b="b" l="l" r="r" t="t"/>
              <a:pathLst>
                <a:path extrusionOk="0" h="3826" w="3871">
                  <a:moveTo>
                    <a:pt x="2277" y="1"/>
                  </a:moveTo>
                  <a:cubicBezTo>
                    <a:pt x="1531" y="1"/>
                    <a:pt x="747" y="588"/>
                    <a:pt x="398" y="1455"/>
                  </a:cubicBezTo>
                  <a:cubicBezTo>
                    <a:pt x="1" y="2454"/>
                    <a:pt x="321" y="3454"/>
                    <a:pt x="1103" y="3748"/>
                  </a:cubicBezTo>
                  <a:cubicBezTo>
                    <a:pt x="1245" y="3800"/>
                    <a:pt x="1395" y="3825"/>
                    <a:pt x="1548" y="3825"/>
                  </a:cubicBezTo>
                  <a:cubicBezTo>
                    <a:pt x="2224" y="3825"/>
                    <a:pt x="2961" y="3340"/>
                    <a:pt x="3358" y="2557"/>
                  </a:cubicBezTo>
                  <a:cubicBezTo>
                    <a:pt x="3871" y="1544"/>
                    <a:pt x="3602" y="417"/>
                    <a:pt x="2743" y="83"/>
                  </a:cubicBezTo>
                  <a:cubicBezTo>
                    <a:pt x="2593" y="27"/>
                    <a:pt x="2436" y="1"/>
                    <a:pt x="2277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22"/>
            <p:cNvSpPr/>
            <p:nvPr/>
          </p:nvSpPr>
          <p:spPr>
            <a:xfrm>
              <a:off x="828772" y="314668"/>
              <a:ext cx="182624" cy="201354"/>
            </a:xfrm>
            <a:custGeom>
              <a:rect b="b" l="l" r="r" t="t"/>
              <a:pathLst>
                <a:path extrusionOk="0" fill="none" h="4268" w="3871">
                  <a:moveTo>
                    <a:pt x="2743" y="320"/>
                  </a:moveTo>
                  <a:cubicBezTo>
                    <a:pt x="3602" y="654"/>
                    <a:pt x="3871" y="1781"/>
                    <a:pt x="3358" y="2794"/>
                  </a:cubicBezTo>
                  <a:cubicBezTo>
                    <a:pt x="2871" y="3755"/>
                    <a:pt x="1872" y="4267"/>
                    <a:pt x="1103" y="3985"/>
                  </a:cubicBezTo>
                  <a:cubicBezTo>
                    <a:pt x="321" y="3691"/>
                    <a:pt x="1" y="2691"/>
                    <a:pt x="398" y="1692"/>
                  </a:cubicBezTo>
                  <a:cubicBezTo>
                    <a:pt x="821" y="641"/>
                    <a:pt x="1885" y="0"/>
                    <a:pt x="2743" y="32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22"/>
            <p:cNvSpPr/>
            <p:nvPr/>
          </p:nvSpPr>
          <p:spPr>
            <a:xfrm>
              <a:off x="897084" y="366656"/>
              <a:ext cx="26655" cy="18777"/>
            </a:xfrm>
            <a:custGeom>
              <a:rect b="b" l="l" r="r" t="t"/>
              <a:pathLst>
                <a:path extrusionOk="0" fill="none" h="398" w="565">
                  <a:moveTo>
                    <a:pt x="1" y="397"/>
                  </a:moveTo>
                  <a:cubicBezTo>
                    <a:pt x="168" y="205"/>
                    <a:pt x="373" y="64"/>
                    <a:pt x="565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22"/>
            <p:cNvSpPr/>
            <p:nvPr/>
          </p:nvSpPr>
          <p:spPr>
            <a:xfrm>
              <a:off x="875949" y="411380"/>
              <a:ext cx="7926" cy="47791"/>
            </a:xfrm>
            <a:custGeom>
              <a:rect b="b" l="l" r="r" t="t"/>
              <a:pathLst>
                <a:path extrusionOk="0" fill="none" h="1013" w="168">
                  <a:moveTo>
                    <a:pt x="167" y="1013"/>
                  </a:moveTo>
                  <a:cubicBezTo>
                    <a:pt x="141" y="974"/>
                    <a:pt x="129" y="936"/>
                    <a:pt x="103" y="897"/>
                  </a:cubicBezTo>
                  <a:cubicBezTo>
                    <a:pt x="0" y="654"/>
                    <a:pt x="0" y="334"/>
                    <a:pt x="116" y="0"/>
                  </a:cubicBezTo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22"/>
            <p:cNvSpPr/>
            <p:nvPr/>
          </p:nvSpPr>
          <p:spPr>
            <a:xfrm>
              <a:off x="865664" y="494788"/>
              <a:ext cx="379118" cy="306559"/>
            </a:xfrm>
            <a:custGeom>
              <a:rect b="b" l="l" r="r" t="t"/>
              <a:pathLst>
                <a:path extrusionOk="0" fill="none" h="6498" w="8036">
                  <a:moveTo>
                    <a:pt x="1" y="1"/>
                  </a:moveTo>
                  <a:lnTo>
                    <a:pt x="8035" y="6498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5" name="Google Shape;1515;p22"/>
          <p:cNvGrpSpPr/>
          <p:nvPr/>
        </p:nvGrpSpPr>
        <p:grpSpPr>
          <a:xfrm flipH="1" rot="-1616585">
            <a:off x="8768139" y="4243248"/>
            <a:ext cx="305138" cy="558226"/>
            <a:chOff x="323987" y="610889"/>
            <a:chExt cx="341044" cy="623914"/>
          </a:xfrm>
        </p:grpSpPr>
        <p:sp>
          <p:nvSpPr>
            <p:cNvPr id="1516" name="Google Shape;1516;p22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22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22"/>
            <p:cNvSpPr/>
            <p:nvPr/>
          </p:nvSpPr>
          <p:spPr>
            <a:xfrm>
              <a:off x="399563" y="1077560"/>
              <a:ext cx="61708" cy="29675"/>
            </a:xfrm>
            <a:custGeom>
              <a:rect b="b" l="l" r="r" t="t"/>
              <a:pathLst>
                <a:path extrusionOk="0" fill="none" h="629" w="1308">
                  <a:moveTo>
                    <a:pt x="1" y="629"/>
                  </a:moveTo>
                  <a:cubicBezTo>
                    <a:pt x="154" y="462"/>
                    <a:pt x="334" y="321"/>
                    <a:pt x="513" y="219"/>
                  </a:cubicBezTo>
                  <a:cubicBezTo>
                    <a:pt x="769" y="78"/>
                    <a:pt x="1103" y="1"/>
                    <a:pt x="1308" y="116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22"/>
            <p:cNvSpPr/>
            <p:nvPr/>
          </p:nvSpPr>
          <p:spPr>
            <a:xfrm>
              <a:off x="376588" y="1133181"/>
              <a:ext cx="8539" cy="41186"/>
            </a:xfrm>
            <a:custGeom>
              <a:rect b="b" l="l" r="r" t="t"/>
              <a:pathLst>
                <a:path extrusionOk="0" fill="none" h="873" w="181">
                  <a:moveTo>
                    <a:pt x="180" y="872"/>
                  </a:moveTo>
                  <a:cubicBezTo>
                    <a:pt x="26" y="731"/>
                    <a:pt x="1" y="385"/>
                    <a:pt x="142" y="1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22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1" name="Google Shape;1521;p22"/>
          <p:cNvGrpSpPr/>
          <p:nvPr/>
        </p:nvGrpSpPr>
        <p:grpSpPr>
          <a:xfrm flipH="1">
            <a:off x="7461287" y="4551260"/>
            <a:ext cx="1061322" cy="516868"/>
            <a:chOff x="1698430" y="4498823"/>
            <a:chExt cx="1589281" cy="773986"/>
          </a:xfrm>
        </p:grpSpPr>
        <p:sp>
          <p:nvSpPr>
            <p:cNvPr id="1522" name="Google Shape;1522;p22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22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22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22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22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22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22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22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22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22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2" name="Google Shape;1532;p22"/>
          <p:cNvSpPr/>
          <p:nvPr/>
        </p:nvSpPr>
        <p:spPr>
          <a:xfrm flipH="1">
            <a:off x="10075936" y="3536097"/>
            <a:ext cx="309903" cy="342029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bg>
      <p:bgPr>
        <a:solidFill>
          <a:schemeClr val="accent5"/>
        </a:solidFill>
      </p:bgPr>
    </p:bg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23"/>
          <p:cNvSpPr/>
          <p:nvPr/>
        </p:nvSpPr>
        <p:spPr>
          <a:xfrm rot="-5400000">
            <a:off x="5220900" y="86601"/>
            <a:ext cx="6547595" cy="3740391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36" name="Google Shape;1536;p23"/>
          <p:cNvSpPr txBox="1"/>
          <p:nvPr>
            <p:ph idx="2" type="title"/>
          </p:nvPr>
        </p:nvSpPr>
        <p:spPr>
          <a:xfrm>
            <a:off x="1150012" y="3119525"/>
            <a:ext cx="17505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7" name="Google Shape;1537;p23"/>
          <p:cNvSpPr txBox="1"/>
          <p:nvPr>
            <p:ph idx="1" type="subTitle"/>
          </p:nvPr>
        </p:nvSpPr>
        <p:spPr>
          <a:xfrm>
            <a:off x="944212" y="3534344"/>
            <a:ext cx="21621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38" name="Google Shape;1538;p23"/>
          <p:cNvSpPr txBox="1"/>
          <p:nvPr>
            <p:ph idx="3" type="title"/>
          </p:nvPr>
        </p:nvSpPr>
        <p:spPr>
          <a:xfrm>
            <a:off x="3696799" y="3119525"/>
            <a:ext cx="17505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9" name="Google Shape;1539;p23"/>
          <p:cNvSpPr txBox="1"/>
          <p:nvPr>
            <p:ph idx="4" type="subTitle"/>
          </p:nvPr>
        </p:nvSpPr>
        <p:spPr>
          <a:xfrm>
            <a:off x="3491000" y="3534344"/>
            <a:ext cx="21621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0" name="Google Shape;1540;p23"/>
          <p:cNvSpPr txBox="1"/>
          <p:nvPr>
            <p:ph idx="5" type="title"/>
          </p:nvPr>
        </p:nvSpPr>
        <p:spPr>
          <a:xfrm>
            <a:off x="6243512" y="3119525"/>
            <a:ext cx="17505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1" name="Google Shape;1541;p23"/>
          <p:cNvSpPr txBox="1"/>
          <p:nvPr>
            <p:ph idx="6" type="subTitle"/>
          </p:nvPr>
        </p:nvSpPr>
        <p:spPr>
          <a:xfrm>
            <a:off x="6037688" y="3534344"/>
            <a:ext cx="21621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42" name="Google Shape;1542;p23"/>
          <p:cNvSpPr/>
          <p:nvPr/>
        </p:nvSpPr>
        <p:spPr>
          <a:xfrm flipH="1" rot="10800000">
            <a:off x="-177662" y="4173525"/>
            <a:ext cx="5472817" cy="1542588"/>
          </a:xfrm>
          <a:custGeom>
            <a:rect b="b" l="l" r="r" t="t"/>
            <a:pathLst>
              <a:path extrusionOk="0" h="72388" w="188393">
                <a:moveTo>
                  <a:pt x="0" y="0"/>
                </a:moveTo>
                <a:lnTo>
                  <a:pt x="0" y="38937"/>
                </a:lnTo>
                <a:cubicBezTo>
                  <a:pt x="2097" y="42463"/>
                  <a:pt x="4225" y="45958"/>
                  <a:pt x="6657" y="49241"/>
                </a:cubicBezTo>
                <a:cubicBezTo>
                  <a:pt x="13587" y="58785"/>
                  <a:pt x="23131" y="66749"/>
                  <a:pt x="34347" y="70366"/>
                </a:cubicBezTo>
                <a:cubicBezTo>
                  <a:pt x="38490" y="71698"/>
                  <a:pt x="42872" y="72387"/>
                  <a:pt x="47238" y="72387"/>
                </a:cubicBezTo>
                <a:cubicBezTo>
                  <a:pt x="54724" y="72387"/>
                  <a:pt x="62163" y="70361"/>
                  <a:pt x="68269" y="66080"/>
                </a:cubicBezTo>
                <a:cubicBezTo>
                  <a:pt x="75655" y="60882"/>
                  <a:pt x="80883" y="52706"/>
                  <a:pt x="89059" y="48906"/>
                </a:cubicBezTo>
                <a:cubicBezTo>
                  <a:pt x="93071" y="47034"/>
                  <a:pt x="97313" y="46399"/>
                  <a:pt x="101674" y="46399"/>
                </a:cubicBezTo>
                <a:cubicBezTo>
                  <a:pt x="107789" y="46399"/>
                  <a:pt x="114134" y="47647"/>
                  <a:pt x="120397" y="48481"/>
                </a:cubicBezTo>
                <a:cubicBezTo>
                  <a:pt x="122464" y="48755"/>
                  <a:pt x="124501" y="48998"/>
                  <a:pt x="126537" y="49119"/>
                </a:cubicBezTo>
                <a:cubicBezTo>
                  <a:pt x="127739" y="49198"/>
                  <a:pt x="128942" y="49236"/>
                  <a:pt x="130145" y="49236"/>
                </a:cubicBezTo>
                <a:cubicBezTo>
                  <a:pt x="148078" y="49236"/>
                  <a:pt x="165910" y="40630"/>
                  <a:pt x="176933" y="26444"/>
                </a:cubicBezTo>
                <a:cubicBezTo>
                  <a:pt x="182891" y="18754"/>
                  <a:pt x="186782" y="9575"/>
                  <a:pt x="18839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43" name="Google Shape;1543;p23"/>
          <p:cNvGrpSpPr/>
          <p:nvPr/>
        </p:nvGrpSpPr>
        <p:grpSpPr>
          <a:xfrm rot="-2225443">
            <a:off x="-378159" y="-691768"/>
            <a:ext cx="3091023" cy="1807279"/>
            <a:chOff x="302500" y="1375325"/>
            <a:chExt cx="2796475" cy="1635150"/>
          </a:xfrm>
        </p:grpSpPr>
        <p:sp>
          <p:nvSpPr>
            <p:cNvPr id="1544" name="Google Shape;1544;p23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23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23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23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23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23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23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1" name="Google Shape;1551;p23"/>
          <p:cNvGrpSpPr/>
          <p:nvPr/>
        </p:nvGrpSpPr>
        <p:grpSpPr>
          <a:xfrm rot="-4488301">
            <a:off x="985103" y="-435"/>
            <a:ext cx="698802" cy="471450"/>
            <a:chOff x="192771" y="3915943"/>
            <a:chExt cx="674372" cy="454968"/>
          </a:xfrm>
        </p:grpSpPr>
        <p:sp>
          <p:nvSpPr>
            <p:cNvPr id="1552" name="Google Shape;1552;p23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23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23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5" name="Google Shape;1555;p23"/>
          <p:cNvGrpSpPr/>
          <p:nvPr/>
        </p:nvGrpSpPr>
        <p:grpSpPr>
          <a:xfrm rot="-3395284">
            <a:off x="145387" y="271934"/>
            <a:ext cx="849315" cy="360488"/>
            <a:chOff x="-1548595" y="5064988"/>
            <a:chExt cx="762313" cy="323577"/>
          </a:xfrm>
        </p:grpSpPr>
        <p:sp>
          <p:nvSpPr>
            <p:cNvPr id="1556" name="Google Shape;1556;p23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23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23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23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23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23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2" name="Google Shape;1562;p23"/>
          <p:cNvGrpSpPr/>
          <p:nvPr/>
        </p:nvGrpSpPr>
        <p:grpSpPr>
          <a:xfrm rot="-2902215">
            <a:off x="1831843" y="-411033"/>
            <a:ext cx="996940" cy="641358"/>
            <a:chOff x="-30260" y="4314762"/>
            <a:chExt cx="1135405" cy="730436"/>
          </a:xfrm>
        </p:grpSpPr>
        <p:sp>
          <p:nvSpPr>
            <p:cNvPr id="1563" name="Google Shape;1563;p23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23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23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23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23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23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9" name="Google Shape;1569;p23"/>
          <p:cNvGrpSpPr/>
          <p:nvPr/>
        </p:nvGrpSpPr>
        <p:grpSpPr>
          <a:xfrm rot="-3345989">
            <a:off x="7200228" y="4232851"/>
            <a:ext cx="3039753" cy="1424127"/>
            <a:chOff x="5250782" y="5679875"/>
            <a:chExt cx="3039575" cy="1424044"/>
          </a:xfrm>
        </p:grpSpPr>
        <p:grpSp>
          <p:nvGrpSpPr>
            <p:cNvPr id="1570" name="Google Shape;1570;p23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1571" name="Google Shape;1571;p23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23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23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23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23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76" name="Google Shape;1576;p23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1577" name="Google Shape;1577;p23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23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23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0" name="Google Shape;1580;p23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1581" name="Google Shape;1581;p23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23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23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84" name="Google Shape;1584;p23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1585" name="Google Shape;1585;p23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23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23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23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23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23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4"/>
          <p:cNvGrpSpPr/>
          <p:nvPr/>
        </p:nvGrpSpPr>
        <p:grpSpPr>
          <a:xfrm flipH="1" rot="9735466">
            <a:off x="6265412" y="3387783"/>
            <a:ext cx="4617158" cy="2404445"/>
            <a:chOff x="-2001175" y="4949325"/>
            <a:chExt cx="4294904" cy="2236627"/>
          </a:xfrm>
        </p:grpSpPr>
        <p:sp>
          <p:nvSpPr>
            <p:cNvPr id="1593" name="Google Shape;1593;p24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24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24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24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24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8" name="Google Shape;1598;p24"/>
          <p:cNvSpPr/>
          <p:nvPr/>
        </p:nvSpPr>
        <p:spPr>
          <a:xfrm flipH="1" rot="9101878">
            <a:off x="137894" y="-738273"/>
            <a:ext cx="8947416" cy="6471424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24"/>
          <p:cNvSpPr/>
          <p:nvPr/>
        </p:nvSpPr>
        <p:spPr>
          <a:xfrm rot="1130332">
            <a:off x="8838326" y="3736060"/>
            <a:ext cx="547475" cy="603137"/>
          </a:xfrm>
          <a:custGeom>
            <a:rect b="b" l="l" r="r" t="t"/>
            <a:pathLst>
              <a:path extrusionOk="0" fill="none" h="7921" w="7190">
                <a:moveTo>
                  <a:pt x="2012" y="4294"/>
                </a:moveTo>
                <a:cubicBezTo>
                  <a:pt x="3255" y="3986"/>
                  <a:pt x="2050" y="1039"/>
                  <a:pt x="948" y="2102"/>
                </a:cubicBezTo>
                <a:cubicBezTo>
                  <a:pt x="0" y="3012"/>
                  <a:pt x="820" y="6152"/>
                  <a:pt x="2473" y="5229"/>
                </a:cubicBezTo>
                <a:cubicBezTo>
                  <a:pt x="3870" y="4447"/>
                  <a:pt x="4049" y="1923"/>
                  <a:pt x="4062" y="1"/>
                </a:cubicBezTo>
                <a:cubicBezTo>
                  <a:pt x="5331" y="4486"/>
                  <a:pt x="7189" y="7920"/>
                  <a:pt x="7189" y="7920"/>
                </a:cubicBezTo>
              </a:path>
            </a:pathLst>
          </a:custGeom>
          <a:noFill/>
          <a:ln cap="rnd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00" name="Google Shape;1600;p24"/>
          <p:cNvGrpSpPr/>
          <p:nvPr/>
        </p:nvGrpSpPr>
        <p:grpSpPr>
          <a:xfrm rot="-6905334">
            <a:off x="7595632" y="4780339"/>
            <a:ext cx="674334" cy="454942"/>
            <a:chOff x="192771" y="3915943"/>
            <a:chExt cx="674372" cy="454968"/>
          </a:xfrm>
        </p:grpSpPr>
        <p:sp>
          <p:nvSpPr>
            <p:cNvPr id="1601" name="Google Shape;1601;p24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24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24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4" name="Google Shape;1604;p24"/>
          <p:cNvGrpSpPr/>
          <p:nvPr/>
        </p:nvGrpSpPr>
        <p:grpSpPr>
          <a:xfrm rot="-5812192">
            <a:off x="7174709" y="5032356"/>
            <a:ext cx="819577" cy="347884"/>
            <a:chOff x="-1548595" y="5064988"/>
            <a:chExt cx="762313" cy="323577"/>
          </a:xfrm>
        </p:grpSpPr>
        <p:sp>
          <p:nvSpPr>
            <p:cNvPr id="1605" name="Google Shape;1605;p24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24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24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24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24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24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1" name="Google Shape;1611;p24"/>
          <p:cNvGrpSpPr/>
          <p:nvPr/>
        </p:nvGrpSpPr>
        <p:grpSpPr>
          <a:xfrm rot="-4966359">
            <a:off x="7904902" y="4089144"/>
            <a:ext cx="1135342" cy="730396"/>
            <a:chOff x="-30260" y="4314762"/>
            <a:chExt cx="1135405" cy="730436"/>
          </a:xfrm>
        </p:grpSpPr>
        <p:sp>
          <p:nvSpPr>
            <p:cNvPr id="1612" name="Google Shape;1612;p24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24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24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24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24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24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8" name="Google Shape;1618;p24"/>
          <p:cNvGrpSpPr/>
          <p:nvPr/>
        </p:nvGrpSpPr>
        <p:grpSpPr>
          <a:xfrm rot="-2984244">
            <a:off x="-856823" y="-1157505"/>
            <a:ext cx="4389443" cy="2812871"/>
            <a:chOff x="5734826" y="-804276"/>
            <a:chExt cx="4389388" cy="2812835"/>
          </a:xfrm>
        </p:grpSpPr>
        <p:sp>
          <p:nvSpPr>
            <p:cNvPr id="1619" name="Google Shape;1619;p24"/>
            <p:cNvSpPr/>
            <p:nvPr/>
          </p:nvSpPr>
          <p:spPr>
            <a:xfrm flipH="1" rot="-4358582">
              <a:off x="7248663" y="-1224309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20" name="Google Shape;1620;p24"/>
            <p:cNvSpPr/>
            <p:nvPr/>
          </p:nvSpPr>
          <p:spPr>
            <a:xfrm flipH="1" rot="-4358582">
              <a:off x="7326254" y="-1336692"/>
              <a:ext cx="1241840" cy="3851418"/>
            </a:xfrm>
            <a:custGeom>
              <a:rect b="b" l="l" r="r" t="t"/>
              <a:pathLst>
                <a:path extrusionOk="0" fill="none" h="132829" w="42829">
                  <a:moveTo>
                    <a:pt x="1916" y="0"/>
                  </a:moveTo>
                  <a:cubicBezTo>
                    <a:pt x="1" y="6626"/>
                    <a:pt x="3405" y="13800"/>
                    <a:pt x="8329" y="18663"/>
                  </a:cubicBezTo>
                  <a:cubicBezTo>
                    <a:pt x="13253" y="23496"/>
                    <a:pt x="19545" y="26657"/>
                    <a:pt x="25351" y="30426"/>
                  </a:cubicBezTo>
                  <a:cubicBezTo>
                    <a:pt x="31126" y="34195"/>
                    <a:pt x="36749" y="38998"/>
                    <a:pt x="38938" y="45533"/>
                  </a:cubicBezTo>
                  <a:cubicBezTo>
                    <a:pt x="42828" y="57205"/>
                    <a:pt x="34865" y="69059"/>
                    <a:pt x="31065" y="80761"/>
                  </a:cubicBezTo>
                  <a:cubicBezTo>
                    <a:pt x="25320" y="98451"/>
                    <a:pt x="29819" y="119090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21" name="Google Shape;1621;p24"/>
            <p:cNvSpPr/>
            <p:nvPr/>
          </p:nvSpPr>
          <p:spPr>
            <a:xfrm flipH="1" rot="-4358582">
              <a:off x="7403016" y="-1449372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27"/>
                    <a:pt x="3404" y="13801"/>
                    <a:pt x="8329" y="18664"/>
                  </a:cubicBezTo>
                  <a:cubicBezTo>
                    <a:pt x="13253" y="23497"/>
                    <a:pt x="19545" y="26658"/>
                    <a:pt x="25350" y="30427"/>
                  </a:cubicBezTo>
                  <a:cubicBezTo>
                    <a:pt x="31125" y="34196"/>
                    <a:pt x="36718" y="38998"/>
                    <a:pt x="38937" y="45534"/>
                  </a:cubicBezTo>
                  <a:cubicBezTo>
                    <a:pt x="42828" y="57205"/>
                    <a:pt x="34864" y="69090"/>
                    <a:pt x="31065" y="80762"/>
                  </a:cubicBezTo>
                  <a:cubicBezTo>
                    <a:pt x="25320" y="98483"/>
                    <a:pt x="29788" y="11909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22" name="Google Shape;1622;p24"/>
            <p:cNvSpPr/>
            <p:nvPr/>
          </p:nvSpPr>
          <p:spPr>
            <a:xfrm flipH="1" rot="-4358582">
              <a:off x="7479458" y="-1562448"/>
              <a:ext cx="1242710" cy="3851447"/>
            </a:xfrm>
            <a:custGeom>
              <a:rect b="b" l="l" r="r" t="t"/>
              <a:pathLst>
                <a:path extrusionOk="0" fill="none" h="132830" w="42859">
                  <a:moveTo>
                    <a:pt x="1915" y="1"/>
                  </a:moveTo>
                  <a:cubicBezTo>
                    <a:pt x="0" y="6627"/>
                    <a:pt x="3405" y="13831"/>
                    <a:pt x="8329" y="1866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8998"/>
                    <a:pt x="38937" y="45564"/>
                  </a:cubicBezTo>
                  <a:cubicBezTo>
                    <a:pt x="42858" y="57205"/>
                    <a:pt x="34894" y="69090"/>
                    <a:pt x="31095" y="80762"/>
                  </a:cubicBezTo>
                  <a:cubicBezTo>
                    <a:pt x="25350" y="98482"/>
                    <a:pt x="29818" y="119091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23" name="Google Shape;1623;p24"/>
            <p:cNvSpPr/>
            <p:nvPr/>
          </p:nvSpPr>
          <p:spPr>
            <a:xfrm flipH="1" rot="-4358582">
              <a:off x="7137186" y="-1084286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1624" name="Google Shape;1624;p24"/>
          <p:cNvSpPr/>
          <p:nvPr/>
        </p:nvSpPr>
        <p:spPr>
          <a:xfrm rot="15055">
            <a:off x="2207190" y="-75363"/>
            <a:ext cx="405612" cy="447660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solidFill>
            <a:schemeClr val="accent1"/>
          </a:solidFill>
          <a:ln cap="rnd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25" name="Google Shape;1625;p24"/>
          <p:cNvGrpSpPr/>
          <p:nvPr/>
        </p:nvGrpSpPr>
        <p:grpSpPr>
          <a:xfrm rot="-2984271">
            <a:off x="-328697" y="566728"/>
            <a:ext cx="846013" cy="570039"/>
            <a:chOff x="897994" y="4240309"/>
            <a:chExt cx="967900" cy="652165"/>
          </a:xfrm>
        </p:grpSpPr>
        <p:sp>
          <p:nvSpPr>
            <p:cNvPr id="1626" name="Google Shape;1626;p24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24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24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9" name="Google Shape;1629;p24"/>
          <p:cNvGrpSpPr/>
          <p:nvPr/>
        </p:nvGrpSpPr>
        <p:grpSpPr>
          <a:xfrm rot="-2984271">
            <a:off x="429182" y="598553"/>
            <a:ext cx="1389146" cy="676519"/>
            <a:chOff x="1698430" y="4498823"/>
            <a:chExt cx="1589281" cy="773986"/>
          </a:xfrm>
        </p:grpSpPr>
        <p:sp>
          <p:nvSpPr>
            <p:cNvPr id="1630" name="Google Shape;1630;p24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24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24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24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24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24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24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24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24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24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0" name="Google Shape;1640;p24"/>
          <p:cNvGrpSpPr/>
          <p:nvPr/>
        </p:nvGrpSpPr>
        <p:grpSpPr>
          <a:xfrm rot="-4152221">
            <a:off x="1464479" y="-235375"/>
            <a:ext cx="538930" cy="592521"/>
            <a:chOff x="5118856" y="3486300"/>
            <a:chExt cx="516312" cy="567655"/>
          </a:xfrm>
        </p:grpSpPr>
        <p:sp>
          <p:nvSpPr>
            <p:cNvPr id="1641" name="Google Shape;1641;p24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24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24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4" name="Google Shape;1644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45" name="Google Shape;1645;p24"/>
          <p:cNvSpPr txBox="1"/>
          <p:nvPr>
            <p:ph idx="2" type="title"/>
          </p:nvPr>
        </p:nvSpPr>
        <p:spPr>
          <a:xfrm>
            <a:off x="971400" y="3159950"/>
            <a:ext cx="21078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46" name="Google Shape;1646;p24"/>
          <p:cNvSpPr txBox="1"/>
          <p:nvPr>
            <p:ph idx="1" type="subTitle"/>
          </p:nvPr>
        </p:nvSpPr>
        <p:spPr>
          <a:xfrm>
            <a:off x="971400" y="3522925"/>
            <a:ext cx="21078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47" name="Google Shape;1647;p24"/>
          <p:cNvSpPr txBox="1"/>
          <p:nvPr>
            <p:ph idx="3" type="title"/>
          </p:nvPr>
        </p:nvSpPr>
        <p:spPr>
          <a:xfrm>
            <a:off x="3518211" y="3159950"/>
            <a:ext cx="21078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48" name="Google Shape;1648;p24"/>
          <p:cNvSpPr txBox="1"/>
          <p:nvPr>
            <p:ph idx="4" type="subTitle"/>
          </p:nvPr>
        </p:nvSpPr>
        <p:spPr>
          <a:xfrm>
            <a:off x="3518188" y="3522925"/>
            <a:ext cx="21078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649" name="Google Shape;1649;p24"/>
          <p:cNvSpPr txBox="1"/>
          <p:nvPr>
            <p:ph idx="5" type="title"/>
          </p:nvPr>
        </p:nvSpPr>
        <p:spPr>
          <a:xfrm>
            <a:off x="6064900" y="3159950"/>
            <a:ext cx="2107800" cy="4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50" name="Google Shape;1650;p24"/>
          <p:cNvSpPr txBox="1"/>
          <p:nvPr>
            <p:ph idx="6" type="subTitle"/>
          </p:nvPr>
        </p:nvSpPr>
        <p:spPr>
          <a:xfrm>
            <a:off x="6064900" y="3522925"/>
            <a:ext cx="2107800" cy="6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5"/>
          <p:cNvSpPr/>
          <p:nvPr/>
        </p:nvSpPr>
        <p:spPr>
          <a:xfrm>
            <a:off x="120675" y="-425500"/>
            <a:ext cx="9645940" cy="655085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3" name="Google Shape;1653;p25"/>
          <p:cNvGrpSpPr/>
          <p:nvPr/>
        </p:nvGrpSpPr>
        <p:grpSpPr>
          <a:xfrm rot="621322">
            <a:off x="-878704" y="3331527"/>
            <a:ext cx="3606688" cy="2311261"/>
            <a:chOff x="5734826" y="-804276"/>
            <a:chExt cx="4389388" cy="2812835"/>
          </a:xfrm>
        </p:grpSpPr>
        <p:sp>
          <p:nvSpPr>
            <p:cNvPr id="1654" name="Google Shape;1654;p25"/>
            <p:cNvSpPr/>
            <p:nvPr/>
          </p:nvSpPr>
          <p:spPr>
            <a:xfrm flipH="1" rot="-4358582">
              <a:off x="7248663" y="-1224309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55" name="Google Shape;1655;p25"/>
            <p:cNvSpPr/>
            <p:nvPr/>
          </p:nvSpPr>
          <p:spPr>
            <a:xfrm flipH="1" rot="-4358582">
              <a:off x="7326254" y="-1336692"/>
              <a:ext cx="1241840" cy="3851418"/>
            </a:xfrm>
            <a:custGeom>
              <a:rect b="b" l="l" r="r" t="t"/>
              <a:pathLst>
                <a:path extrusionOk="0" fill="none" h="132829" w="42829">
                  <a:moveTo>
                    <a:pt x="1916" y="0"/>
                  </a:moveTo>
                  <a:cubicBezTo>
                    <a:pt x="1" y="6626"/>
                    <a:pt x="3405" y="13800"/>
                    <a:pt x="8329" y="18663"/>
                  </a:cubicBezTo>
                  <a:cubicBezTo>
                    <a:pt x="13253" y="23496"/>
                    <a:pt x="19545" y="26657"/>
                    <a:pt x="25351" y="30426"/>
                  </a:cubicBezTo>
                  <a:cubicBezTo>
                    <a:pt x="31126" y="34195"/>
                    <a:pt x="36749" y="38998"/>
                    <a:pt x="38938" y="45533"/>
                  </a:cubicBezTo>
                  <a:cubicBezTo>
                    <a:pt x="42828" y="57205"/>
                    <a:pt x="34865" y="69059"/>
                    <a:pt x="31065" y="80761"/>
                  </a:cubicBezTo>
                  <a:cubicBezTo>
                    <a:pt x="25320" y="98451"/>
                    <a:pt x="29819" y="119090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56" name="Google Shape;1656;p25"/>
            <p:cNvSpPr/>
            <p:nvPr/>
          </p:nvSpPr>
          <p:spPr>
            <a:xfrm flipH="1" rot="-4358582">
              <a:off x="7403016" y="-1449372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27"/>
                    <a:pt x="3404" y="13801"/>
                    <a:pt x="8329" y="18664"/>
                  </a:cubicBezTo>
                  <a:cubicBezTo>
                    <a:pt x="13253" y="23497"/>
                    <a:pt x="19545" y="26658"/>
                    <a:pt x="25350" y="30427"/>
                  </a:cubicBezTo>
                  <a:cubicBezTo>
                    <a:pt x="31125" y="34196"/>
                    <a:pt x="36718" y="38998"/>
                    <a:pt x="38937" y="45534"/>
                  </a:cubicBezTo>
                  <a:cubicBezTo>
                    <a:pt x="42828" y="57205"/>
                    <a:pt x="34864" y="69090"/>
                    <a:pt x="31065" y="80762"/>
                  </a:cubicBezTo>
                  <a:cubicBezTo>
                    <a:pt x="25320" y="98483"/>
                    <a:pt x="29788" y="11909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57" name="Google Shape;1657;p25"/>
            <p:cNvSpPr/>
            <p:nvPr/>
          </p:nvSpPr>
          <p:spPr>
            <a:xfrm flipH="1" rot="-4358582">
              <a:off x="7479458" y="-1562448"/>
              <a:ext cx="1242710" cy="3851447"/>
            </a:xfrm>
            <a:custGeom>
              <a:rect b="b" l="l" r="r" t="t"/>
              <a:pathLst>
                <a:path extrusionOk="0" fill="none" h="132830" w="42859">
                  <a:moveTo>
                    <a:pt x="1915" y="1"/>
                  </a:moveTo>
                  <a:cubicBezTo>
                    <a:pt x="0" y="6627"/>
                    <a:pt x="3405" y="13831"/>
                    <a:pt x="8329" y="1866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8998"/>
                    <a:pt x="38937" y="45564"/>
                  </a:cubicBezTo>
                  <a:cubicBezTo>
                    <a:pt x="42858" y="57205"/>
                    <a:pt x="34894" y="69090"/>
                    <a:pt x="31095" y="80762"/>
                  </a:cubicBezTo>
                  <a:cubicBezTo>
                    <a:pt x="25350" y="98482"/>
                    <a:pt x="29818" y="119091"/>
                    <a:pt x="42372" y="1328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658" name="Google Shape;1658;p25"/>
            <p:cNvSpPr/>
            <p:nvPr/>
          </p:nvSpPr>
          <p:spPr>
            <a:xfrm flipH="1" rot="-4358582">
              <a:off x="7137186" y="-1084286"/>
              <a:ext cx="1241811" cy="3851447"/>
            </a:xfrm>
            <a:custGeom>
              <a:rect b="b" l="l" r="r" t="t"/>
              <a:pathLst>
                <a:path extrusionOk="0" fill="none" h="132830" w="42828">
                  <a:moveTo>
                    <a:pt x="1915" y="1"/>
                  </a:moveTo>
                  <a:cubicBezTo>
                    <a:pt x="0" y="6658"/>
                    <a:pt x="3405" y="13831"/>
                    <a:pt x="8329" y="18694"/>
                  </a:cubicBezTo>
                  <a:cubicBezTo>
                    <a:pt x="13253" y="23527"/>
                    <a:pt x="19575" y="26658"/>
                    <a:pt x="25350" y="30427"/>
                  </a:cubicBezTo>
                  <a:cubicBezTo>
                    <a:pt x="31156" y="34196"/>
                    <a:pt x="36749" y="39029"/>
                    <a:pt x="38937" y="45564"/>
                  </a:cubicBezTo>
                  <a:cubicBezTo>
                    <a:pt x="42828" y="57236"/>
                    <a:pt x="34864" y="69090"/>
                    <a:pt x="31095" y="80792"/>
                  </a:cubicBezTo>
                  <a:cubicBezTo>
                    <a:pt x="25350" y="98483"/>
                    <a:pt x="29818" y="119121"/>
                    <a:pt x="42372" y="13283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659" name="Google Shape;1659;p25"/>
          <p:cNvGrpSpPr/>
          <p:nvPr/>
        </p:nvGrpSpPr>
        <p:grpSpPr>
          <a:xfrm flipH="1" rot="2700000">
            <a:off x="7207311" y="-333601"/>
            <a:ext cx="3481106" cy="1784080"/>
            <a:chOff x="-1459912" y="3884575"/>
            <a:chExt cx="4225775" cy="2165725"/>
          </a:xfrm>
        </p:grpSpPr>
        <p:sp>
          <p:nvSpPr>
            <p:cNvPr id="1660" name="Google Shape;1660;p25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25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25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25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25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25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6" name="Google Shape;1666;p25"/>
          <p:cNvGrpSpPr/>
          <p:nvPr/>
        </p:nvGrpSpPr>
        <p:grpSpPr>
          <a:xfrm rot="1228217">
            <a:off x="177166" y="4324165"/>
            <a:ext cx="653890" cy="441192"/>
            <a:chOff x="192771" y="3915943"/>
            <a:chExt cx="674372" cy="454968"/>
          </a:xfrm>
        </p:grpSpPr>
        <p:sp>
          <p:nvSpPr>
            <p:cNvPr id="1667" name="Google Shape;1667;p25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25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25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0" name="Google Shape;1670;p25"/>
          <p:cNvGrpSpPr/>
          <p:nvPr/>
        </p:nvGrpSpPr>
        <p:grpSpPr>
          <a:xfrm rot="2321494">
            <a:off x="-266322" y="3526329"/>
            <a:ext cx="794717" cy="337336"/>
            <a:chOff x="-1548595" y="5064988"/>
            <a:chExt cx="762313" cy="323577"/>
          </a:xfrm>
        </p:grpSpPr>
        <p:sp>
          <p:nvSpPr>
            <p:cNvPr id="1671" name="Google Shape;1671;p25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25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25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25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25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25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7" name="Google Shape;1677;p25"/>
          <p:cNvGrpSpPr/>
          <p:nvPr/>
        </p:nvGrpSpPr>
        <p:grpSpPr>
          <a:xfrm rot="-571178">
            <a:off x="719956" y="4490174"/>
            <a:ext cx="932980" cy="600211"/>
            <a:chOff x="-30260" y="4314762"/>
            <a:chExt cx="1135405" cy="730436"/>
          </a:xfrm>
        </p:grpSpPr>
        <p:sp>
          <p:nvSpPr>
            <p:cNvPr id="1678" name="Google Shape;1678;p25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25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25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25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25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25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4" name="Google Shape;1684;p25"/>
          <p:cNvGrpSpPr/>
          <p:nvPr/>
        </p:nvGrpSpPr>
        <p:grpSpPr>
          <a:xfrm>
            <a:off x="7644552" y="403969"/>
            <a:ext cx="696888" cy="469559"/>
            <a:chOff x="897994" y="4240309"/>
            <a:chExt cx="967900" cy="652165"/>
          </a:xfrm>
        </p:grpSpPr>
        <p:sp>
          <p:nvSpPr>
            <p:cNvPr id="1685" name="Google Shape;1685;p25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25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25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8" name="Google Shape;1688;p25"/>
          <p:cNvGrpSpPr/>
          <p:nvPr/>
        </p:nvGrpSpPr>
        <p:grpSpPr>
          <a:xfrm>
            <a:off x="9131227" y="841438"/>
            <a:ext cx="271143" cy="507914"/>
            <a:chOff x="5906877" y="4080403"/>
            <a:chExt cx="570948" cy="1069743"/>
          </a:xfrm>
        </p:grpSpPr>
        <p:sp>
          <p:nvSpPr>
            <p:cNvPr id="1689" name="Google Shape;1689;p25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25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25"/>
            <p:cNvSpPr/>
            <p:nvPr/>
          </p:nvSpPr>
          <p:spPr>
            <a:xfrm>
              <a:off x="6053528" y="4869200"/>
              <a:ext cx="95374" cy="36533"/>
            </a:xfrm>
            <a:custGeom>
              <a:rect b="b" l="l" r="r" t="t"/>
              <a:pathLst>
                <a:path extrusionOk="0" fill="none" h="565" w="1475">
                  <a:moveTo>
                    <a:pt x="0" y="487"/>
                  </a:moveTo>
                  <a:cubicBezTo>
                    <a:pt x="308" y="154"/>
                    <a:pt x="667" y="0"/>
                    <a:pt x="936" y="26"/>
                  </a:cubicBezTo>
                  <a:cubicBezTo>
                    <a:pt x="1026" y="26"/>
                    <a:pt x="1102" y="52"/>
                    <a:pt x="1179" y="103"/>
                  </a:cubicBezTo>
                  <a:cubicBezTo>
                    <a:pt x="1308" y="193"/>
                    <a:pt x="1410" y="346"/>
                    <a:pt x="1474" y="564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25"/>
            <p:cNvSpPr/>
            <p:nvPr/>
          </p:nvSpPr>
          <p:spPr>
            <a:xfrm>
              <a:off x="6011240" y="4952030"/>
              <a:ext cx="11703" cy="68863"/>
            </a:xfrm>
            <a:custGeom>
              <a:rect b="b" l="l" r="r" t="t"/>
              <a:pathLst>
                <a:path extrusionOk="0" fill="none" h="1065" w="181">
                  <a:moveTo>
                    <a:pt x="52" y="1064"/>
                  </a:moveTo>
                  <a:cubicBezTo>
                    <a:pt x="1" y="757"/>
                    <a:pt x="39" y="385"/>
                    <a:pt x="180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25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4" name="Google Shape;1694;p25"/>
          <p:cNvGrpSpPr/>
          <p:nvPr/>
        </p:nvGrpSpPr>
        <p:grpSpPr>
          <a:xfrm rot="3166450">
            <a:off x="8498951" y="220078"/>
            <a:ext cx="508759" cy="561677"/>
            <a:chOff x="6799261" y="3792016"/>
            <a:chExt cx="836125" cy="923094"/>
          </a:xfrm>
        </p:grpSpPr>
        <p:sp>
          <p:nvSpPr>
            <p:cNvPr id="1695" name="Google Shape;1695;p25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25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25"/>
            <p:cNvSpPr/>
            <p:nvPr/>
          </p:nvSpPr>
          <p:spPr>
            <a:xfrm>
              <a:off x="6921081" y="4517057"/>
              <a:ext cx="50564" cy="14161"/>
            </a:xfrm>
            <a:custGeom>
              <a:rect b="b" l="l" r="r" t="t"/>
              <a:pathLst>
                <a:path extrusionOk="0" fill="none" h="219" w="782">
                  <a:moveTo>
                    <a:pt x="0" y="218"/>
                  </a:moveTo>
                  <a:cubicBezTo>
                    <a:pt x="64" y="180"/>
                    <a:pt x="128" y="141"/>
                    <a:pt x="192" y="116"/>
                  </a:cubicBezTo>
                  <a:cubicBezTo>
                    <a:pt x="487" y="0"/>
                    <a:pt x="718" y="39"/>
                    <a:pt x="782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25"/>
            <p:cNvSpPr/>
            <p:nvPr/>
          </p:nvSpPr>
          <p:spPr>
            <a:xfrm>
              <a:off x="6874655" y="4557664"/>
              <a:ext cx="17458" cy="44809"/>
            </a:xfrm>
            <a:custGeom>
              <a:rect b="b" l="l" r="r" t="t"/>
              <a:pathLst>
                <a:path extrusionOk="0" fill="none" h="693" w="270">
                  <a:moveTo>
                    <a:pt x="77" y="692"/>
                  </a:moveTo>
                  <a:cubicBezTo>
                    <a:pt x="1" y="577"/>
                    <a:pt x="65" y="295"/>
                    <a:pt x="270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25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25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25"/>
            <p:cNvSpPr/>
            <p:nvPr/>
          </p:nvSpPr>
          <p:spPr>
            <a:xfrm>
              <a:off x="7496110" y="4539430"/>
              <a:ext cx="54767" cy="14936"/>
            </a:xfrm>
            <a:custGeom>
              <a:rect b="b" l="l" r="r" t="t"/>
              <a:pathLst>
                <a:path extrusionOk="0" fill="none" h="231" w="847">
                  <a:moveTo>
                    <a:pt x="0" y="231"/>
                  </a:moveTo>
                  <a:cubicBezTo>
                    <a:pt x="77" y="193"/>
                    <a:pt x="154" y="154"/>
                    <a:pt x="231" y="116"/>
                  </a:cubicBezTo>
                  <a:cubicBezTo>
                    <a:pt x="539" y="0"/>
                    <a:pt x="769" y="39"/>
                    <a:pt x="846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25"/>
            <p:cNvSpPr/>
            <p:nvPr/>
          </p:nvSpPr>
          <p:spPr>
            <a:xfrm>
              <a:off x="7448067" y="4580037"/>
              <a:ext cx="19075" cy="46426"/>
            </a:xfrm>
            <a:custGeom>
              <a:rect b="b" l="l" r="r" t="t"/>
              <a:pathLst>
                <a:path extrusionOk="0" fill="none" h="718" w="295">
                  <a:moveTo>
                    <a:pt x="77" y="718"/>
                  </a:moveTo>
                  <a:cubicBezTo>
                    <a:pt x="0" y="603"/>
                    <a:pt x="64" y="295"/>
                    <a:pt x="295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25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25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5" name="Google Shape;1705;p25"/>
          <p:cNvGrpSpPr/>
          <p:nvPr/>
        </p:nvGrpSpPr>
        <p:grpSpPr>
          <a:xfrm>
            <a:off x="7519333" y="-425504"/>
            <a:ext cx="602010" cy="664628"/>
            <a:chOff x="6799261" y="3792016"/>
            <a:chExt cx="836125" cy="923094"/>
          </a:xfrm>
        </p:grpSpPr>
        <p:sp>
          <p:nvSpPr>
            <p:cNvPr id="1706" name="Google Shape;1706;p25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25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25"/>
            <p:cNvSpPr/>
            <p:nvPr/>
          </p:nvSpPr>
          <p:spPr>
            <a:xfrm>
              <a:off x="6921081" y="4517057"/>
              <a:ext cx="50564" cy="14161"/>
            </a:xfrm>
            <a:custGeom>
              <a:rect b="b" l="l" r="r" t="t"/>
              <a:pathLst>
                <a:path extrusionOk="0" fill="none" h="219" w="782">
                  <a:moveTo>
                    <a:pt x="0" y="218"/>
                  </a:moveTo>
                  <a:cubicBezTo>
                    <a:pt x="64" y="180"/>
                    <a:pt x="128" y="141"/>
                    <a:pt x="192" y="116"/>
                  </a:cubicBezTo>
                  <a:cubicBezTo>
                    <a:pt x="487" y="0"/>
                    <a:pt x="718" y="39"/>
                    <a:pt x="782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25"/>
            <p:cNvSpPr/>
            <p:nvPr/>
          </p:nvSpPr>
          <p:spPr>
            <a:xfrm>
              <a:off x="6874655" y="4557664"/>
              <a:ext cx="17458" cy="44809"/>
            </a:xfrm>
            <a:custGeom>
              <a:rect b="b" l="l" r="r" t="t"/>
              <a:pathLst>
                <a:path extrusionOk="0" fill="none" h="693" w="270">
                  <a:moveTo>
                    <a:pt x="77" y="692"/>
                  </a:moveTo>
                  <a:cubicBezTo>
                    <a:pt x="1" y="577"/>
                    <a:pt x="65" y="295"/>
                    <a:pt x="270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25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25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25"/>
            <p:cNvSpPr/>
            <p:nvPr/>
          </p:nvSpPr>
          <p:spPr>
            <a:xfrm>
              <a:off x="7496110" y="4539430"/>
              <a:ext cx="54767" cy="14936"/>
            </a:xfrm>
            <a:custGeom>
              <a:rect b="b" l="l" r="r" t="t"/>
              <a:pathLst>
                <a:path extrusionOk="0" fill="none" h="231" w="847">
                  <a:moveTo>
                    <a:pt x="0" y="231"/>
                  </a:moveTo>
                  <a:cubicBezTo>
                    <a:pt x="77" y="193"/>
                    <a:pt x="154" y="154"/>
                    <a:pt x="231" y="116"/>
                  </a:cubicBezTo>
                  <a:cubicBezTo>
                    <a:pt x="539" y="0"/>
                    <a:pt x="769" y="39"/>
                    <a:pt x="846" y="15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25"/>
            <p:cNvSpPr/>
            <p:nvPr/>
          </p:nvSpPr>
          <p:spPr>
            <a:xfrm>
              <a:off x="7448067" y="4580037"/>
              <a:ext cx="19075" cy="46426"/>
            </a:xfrm>
            <a:custGeom>
              <a:rect b="b" l="l" r="r" t="t"/>
              <a:pathLst>
                <a:path extrusionOk="0" fill="none" h="718" w="295">
                  <a:moveTo>
                    <a:pt x="77" y="718"/>
                  </a:moveTo>
                  <a:cubicBezTo>
                    <a:pt x="0" y="603"/>
                    <a:pt x="64" y="295"/>
                    <a:pt x="295" y="0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25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25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6" name="Google Shape;1716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17" name="Google Shape;1717;p25"/>
          <p:cNvSpPr txBox="1"/>
          <p:nvPr>
            <p:ph idx="2" type="title"/>
          </p:nvPr>
        </p:nvSpPr>
        <p:spPr>
          <a:xfrm>
            <a:off x="837400" y="2783850"/>
            <a:ext cx="182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18" name="Google Shape;1718;p25"/>
          <p:cNvSpPr txBox="1"/>
          <p:nvPr>
            <p:ph idx="1" type="subTitle"/>
          </p:nvPr>
        </p:nvSpPr>
        <p:spPr>
          <a:xfrm>
            <a:off x="837400" y="3230975"/>
            <a:ext cx="1825200" cy="5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19" name="Google Shape;1719;p25"/>
          <p:cNvSpPr txBox="1"/>
          <p:nvPr>
            <p:ph idx="3" type="title"/>
          </p:nvPr>
        </p:nvSpPr>
        <p:spPr>
          <a:xfrm>
            <a:off x="2718737" y="2783850"/>
            <a:ext cx="182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20" name="Google Shape;1720;p25"/>
          <p:cNvSpPr txBox="1"/>
          <p:nvPr>
            <p:ph idx="4" type="subTitle"/>
          </p:nvPr>
        </p:nvSpPr>
        <p:spPr>
          <a:xfrm>
            <a:off x="2718738" y="3230975"/>
            <a:ext cx="1825200" cy="5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1" name="Google Shape;1721;p25"/>
          <p:cNvSpPr txBox="1"/>
          <p:nvPr>
            <p:ph idx="5" type="title"/>
          </p:nvPr>
        </p:nvSpPr>
        <p:spPr>
          <a:xfrm>
            <a:off x="6481375" y="2783850"/>
            <a:ext cx="182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22" name="Google Shape;1722;p25"/>
          <p:cNvSpPr txBox="1"/>
          <p:nvPr>
            <p:ph idx="6" type="subTitle"/>
          </p:nvPr>
        </p:nvSpPr>
        <p:spPr>
          <a:xfrm>
            <a:off x="6481375" y="3230975"/>
            <a:ext cx="1825200" cy="5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23" name="Google Shape;1723;p25"/>
          <p:cNvSpPr txBox="1"/>
          <p:nvPr>
            <p:ph idx="7" type="title"/>
          </p:nvPr>
        </p:nvSpPr>
        <p:spPr>
          <a:xfrm>
            <a:off x="4600050" y="2783850"/>
            <a:ext cx="182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24" name="Google Shape;1724;p25"/>
          <p:cNvSpPr txBox="1"/>
          <p:nvPr>
            <p:ph idx="8" type="subTitle"/>
          </p:nvPr>
        </p:nvSpPr>
        <p:spPr>
          <a:xfrm>
            <a:off x="4600050" y="3230975"/>
            <a:ext cx="1825200" cy="5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26"/>
          <p:cNvSpPr/>
          <p:nvPr/>
        </p:nvSpPr>
        <p:spPr>
          <a:xfrm flipH="1" rot="-611068">
            <a:off x="-348820" y="-364123"/>
            <a:ext cx="9311342" cy="618291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27" name="Google Shape;1727;p26"/>
          <p:cNvGrpSpPr/>
          <p:nvPr/>
        </p:nvGrpSpPr>
        <p:grpSpPr>
          <a:xfrm flipH="1" rot="1810957">
            <a:off x="7332619" y="-38497"/>
            <a:ext cx="3039830" cy="1424164"/>
            <a:chOff x="5250782" y="5679875"/>
            <a:chExt cx="3039575" cy="1424044"/>
          </a:xfrm>
        </p:grpSpPr>
        <p:grpSp>
          <p:nvGrpSpPr>
            <p:cNvPr id="1728" name="Google Shape;1728;p26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1729" name="Google Shape;1729;p26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26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26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26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26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4" name="Google Shape;1734;p26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1735" name="Google Shape;1735;p26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26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26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8" name="Google Shape;1738;p26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1739" name="Google Shape;1739;p26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26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26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2" name="Google Shape;1742;p26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1743" name="Google Shape;1743;p26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4" name="Google Shape;1744;p26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5" name="Google Shape;1745;p26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6" name="Google Shape;1746;p26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26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8" name="Google Shape;1748;p26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49" name="Google Shape;1749;p26"/>
          <p:cNvGrpSpPr/>
          <p:nvPr/>
        </p:nvGrpSpPr>
        <p:grpSpPr>
          <a:xfrm rot="-5800044">
            <a:off x="-1625495" y="3688468"/>
            <a:ext cx="3727709" cy="2965447"/>
            <a:chOff x="-1221177" y="-856963"/>
            <a:chExt cx="3089277" cy="2457565"/>
          </a:xfrm>
        </p:grpSpPr>
        <p:grpSp>
          <p:nvGrpSpPr>
            <p:cNvPr id="1750" name="Google Shape;1750;p26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1751" name="Google Shape;1751;p26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26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26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26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26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6" name="Google Shape;1756;p26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1757" name="Google Shape;1757;p26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26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26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60" name="Google Shape;1760;p26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1761" name="Google Shape;1761;p26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26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26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64" name="Google Shape;1764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65" name="Google Shape;1765;p26"/>
          <p:cNvSpPr txBox="1"/>
          <p:nvPr>
            <p:ph idx="2" type="title"/>
          </p:nvPr>
        </p:nvSpPr>
        <p:spPr>
          <a:xfrm>
            <a:off x="1101175" y="192806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66" name="Google Shape;1766;p26"/>
          <p:cNvSpPr txBox="1"/>
          <p:nvPr>
            <p:ph idx="1" type="subTitle"/>
          </p:nvPr>
        </p:nvSpPr>
        <p:spPr>
          <a:xfrm>
            <a:off x="1101175" y="234557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67" name="Google Shape;1767;p26"/>
          <p:cNvSpPr txBox="1"/>
          <p:nvPr>
            <p:ph idx="3" type="title"/>
          </p:nvPr>
        </p:nvSpPr>
        <p:spPr>
          <a:xfrm>
            <a:off x="3578948" y="192806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68" name="Google Shape;1768;p26"/>
          <p:cNvSpPr txBox="1"/>
          <p:nvPr>
            <p:ph idx="4" type="subTitle"/>
          </p:nvPr>
        </p:nvSpPr>
        <p:spPr>
          <a:xfrm>
            <a:off x="3578948" y="234557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69" name="Google Shape;1769;p26"/>
          <p:cNvSpPr txBox="1"/>
          <p:nvPr>
            <p:ph idx="5" type="title"/>
          </p:nvPr>
        </p:nvSpPr>
        <p:spPr>
          <a:xfrm>
            <a:off x="1101175" y="3519396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70" name="Google Shape;1770;p26"/>
          <p:cNvSpPr txBox="1"/>
          <p:nvPr>
            <p:ph idx="6" type="subTitle"/>
          </p:nvPr>
        </p:nvSpPr>
        <p:spPr>
          <a:xfrm>
            <a:off x="1101175" y="393691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71" name="Google Shape;1771;p26"/>
          <p:cNvSpPr txBox="1"/>
          <p:nvPr>
            <p:ph idx="7" type="title"/>
          </p:nvPr>
        </p:nvSpPr>
        <p:spPr>
          <a:xfrm>
            <a:off x="3578948" y="3519396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72" name="Google Shape;1772;p26"/>
          <p:cNvSpPr txBox="1"/>
          <p:nvPr>
            <p:ph idx="8" type="subTitle"/>
          </p:nvPr>
        </p:nvSpPr>
        <p:spPr>
          <a:xfrm>
            <a:off x="3578947" y="393691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73" name="Google Shape;1773;p26"/>
          <p:cNvSpPr txBox="1"/>
          <p:nvPr>
            <p:ph idx="9" type="title"/>
          </p:nvPr>
        </p:nvSpPr>
        <p:spPr>
          <a:xfrm>
            <a:off x="6056727" y="192806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74" name="Google Shape;1774;p26"/>
          <p:cNvSpPr txBox="1"/>
          <p:nvPr>
            <p:ph idx="13" type="subTitle"/>
          </p:nvPr>
        </p:nvSpPr>
        <p:spPr>
          <a:xfrm>
            <a:off x="6056727" y="2345575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775" name="Google Shape;1775;p26"/>
          <p:cNvSpPr txBox="1"/>
          <p:nvPr>
            <p:ph idx="14" type="title"/>
          </p:nvPr>
        </p:nvSpPr>
        <p:spPr>
          <a:xfrm>
            <a:off x="6056727" y="3519396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76" name="Google Shape;1776;p26"/>
          <p:cNvSpPr txBox="1"/>
          <p:nvPr>
            <p:ph idx="15" type="subTitle"/>
          </p:nvPr>
        </p:nvSpPr>
        <p:spPr>
          <a:xfrm>
            <a:off x="6056725" y="3936913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27"/>
          <p:cNvSpPr/>
          <p:nvPr/>
        </p:nvSpPr>
        <p:spPr>
          <a:xfrm rot="2005565">
            <a:off x="537745" y="-29040"/>
            <a:ext cx="8125737" cy="5510089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9" name="Google Shape;1779;p27"/>
          <p:cNvSpPr txBox="1"/>
          <p:nvPr>
            <p:ph hasCustomPrompt="1" type="title"/>
          </p:nvPr>
        </p:nvSpPr>
        <p:spPr>
          <a:xfrm>
            <a:off x="22236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0" name="Google Shape;1780;p27"/>
          <p:cNvSpPr txBox="1"/>
          <p:nvPr>
            <p:ph idx="1" type="subTitle"/>
          </p:nvPr>
        </p:nvSpPr>
        <p:spPr>
          <a:xfrm>
            <a:off x="2223600" y="12536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81" name="Google Shape;1781;p27"/>
          <p:cNvSpPr txBox="1"/>
          <p:nvPr>
            <p:ph hasCustomPrompt="1"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2" name="Google Shape;1782;p27"/>
          <p:cNvSpPr txBox="1"/>
          <p:nvPr>
            <p:ph idx="3" type="subTitle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83" name="Google Shape;1783;p27"/>
          <p:cNvSpPr txBox="1"/>
          <p:nvPr>
            <p:ph hasCustomPrompt="1" idx="4" type="title"/>
          </p:nvPr>
        </p:nvSpPr>
        <p:spPr>
          <a:xfrm>
            <a:off x="2223600" y="3265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4" name="Google Shape;1784;p27"/>
          <p:cNvSpPr txBox="1"/>
          <p:nvPr>
            <p:ph idx="5" type="subTitle"/>
          </p:nvPr>
        </p:nvSpPr>
        <p:spPr>
          <a:xfrm>
            <a:off x="2223600" y="3874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rgbClr val="24242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1785" name="Google Shape;1785;p27"/>
          <p:cNvGrpSpPr/>
          <p:nvPr/>
        </p:nvGrpSpPr>
        <p:grpSpPr>
          <a:xfrm rot="1869449">
            <a:off x="6415553" y="-413197"/>
            <a:ext cx="4042356" cy="2363639"/>
            <a:chOff x="302500" y="1375325"/>
            <a:chExt cx="2796475" cy="1635150"/>
          </a:xfrm>
        </p:grpSpPr>
        <p:sp>
          <p:nvSpPr>
            <p:cNvPr id="1786" name="Google Shape;1786;p27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27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27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27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27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27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27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3" name="Google Shape;1793;p27"/>
          <p:cNvGrpSpPr/>
          <p:nvPr/>
        </p:nvGrpSpPr>
        <p:grpSpPr>
          <a:xfrm rot="-393298">
            <a:off x="8032434" y="675252"/>
            <a:ext cx="913881" cy="616649"/>
            <a:chOff x="192771" y="3915943"/>
            <a:chExt cx="674372" cy="454968"/>
          </a:xfrm>
        </p:grpSpPr>
        <p:sp>
          <p:nvSpPr>
            <p:cNvPr id="1794" name="Google Shape;1794;p27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27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27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7" name="Google Shape;1797;p27"/>
          <p:cNvGrpSpPr/>
          <p:nvPr/>
        </p:nvGrpSpPr>
        <p:grpSpPr>
          <a:xfrm rot="699418">
            <a:off x="8661242" y="1848205"/>
            <a:ext cx="1110730" cy="471468"/>
            <a:chOff x="-1548595" y="5064988"/>
            <a:chExt cx="762313" cy="323577"/>
          </a:xfrm>
        </p:grpSpPr>
        <p:sp>
          <p:nvSpPr>
            <p:cNvPr id="1798" name="Google Shape;1798;p27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27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27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27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27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27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4" name="Google Shape;1804;p27"/>
          <p:cNvGrpSpPr/>
          <p:nvPr/>
        </p:nvGrpSpPr>
        <p:grpSpPr>
          <a:xfrm rot="-2192916">
            <a:off x="8775286" y="821547"/>
            <a:ext cx="1303942" cy="838817"/>
            <a:chOff x="-30260" y="4314762"/>
            <a:chExt cx="1135405" cy="730436"/>
          </a:xfrm>
        </p:grpSpPr>
        <p:sp>
          <p:nvSpPr>
            <p:cNvPr id="1805" name="Google Shape;1805;p27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27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27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27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27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27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1" name="Google Shape;1811;p27"/>
          <p:cNvGrpSpPr/>
          <p:nvPr/>
        </p:nvGrpSpPr>
        <p:grpSpPr>
          <a:xfrm rot="-3104141">
            <a:off x="7603638" y="-57662"/>
            <a:ext cx="913950" cy="616636"/>
            <a:chOff x="192771" y="3915943"/>
            <a:chExt cx="674372" cy="454968"/>
          </a:xfrm>
        </p:grpSpPr>
        <p:sp>
          <p:nvSpPr>
            <p:cNvPr id="1812" name="Google Shape;1812;p27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27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27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5" name="Google Shape;1815;p27"/>
          <p:cNvGrpSpPr/>
          <p:nvPr/>
        </p:nvGrpSpPr>
        <p:grpSpPr>
          <a:xfrm rot="498188">
            <a:off x="6861227" y="-925276"/>
            <a:ext cx="694574" cy="1544585"/>
            <a:chOff x="442825" y="1623300"/>
            <a:chExt cx="489525" cy="1088600"/>
          </a:xfrm>
        </p:grpSpPr>
        <p:sp>
          <p:nvSpPr>
            <p:cNvPr id="1816" name="Google Shape;1816;p27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27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27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9" name="Google Shape;1819;p27"/>
          <p:cNvGrpSpPr/>
          <p:nvPr/>
        </p:nvGrpSpPr>
        <p:grpSpPr>
          <a:xfrm rot="-8173174">
            <a:off x="-1535797" y="3656194"/>
            <a:ext cx="4225795" cy="2165735"/>
            <a:chOff x="-1459912" y="3884575"/>
            <a:chExt cx="4225775" cy="2165725"/>
          </a:xfrm>
        </p:grpSpPr>
        <p:sp>
          <p:nvSpPr>
            <p:cNvPr id="1820" name="Google Shape;1820;p27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27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27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27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27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27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6" name="Google Shape;1826;p27"/>
          <p:cNvGrpSpPr/>
          <p:nvPr/>
        </p:nvGrpSpPr>
        <p:grpSpPr>
          <a:xfrm rot="3469588">
            <a:off x="1044922" y="4740971"/>
            <a:ext cx="538919" cy="592509"/>
            <a:chOff x="5118856" y="3486300"/>
            <a:chExt cx="516312" cy="567655"/>
          </a:xfrm>
        </p:grpSpPr>
        <p:sp>
          <p:nvSpPr>
            <p:cNvPr id="1827" name="Google Shape;1827;p27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27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27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0" name="Google Shape;1830;p27"/>
          <p:cNvGrpSpPr/>
          <p:nvPr/>
        </p:nvGrpSpPr>
        <p:grpSpPr>
          <a:xfrm rot="-1739227">
            <a:off x="-577993" y="3678231"/>
            <a:ext cx="846041" cy="570057"/>
            <a:chOff x="897994" y="4240309"/>
            <a:chExt cx="967900" cy="652165"/>
          </a:xfrm>
        </p:grpSpPr>
        <p:sp>
          <p:nvSpPr>
            <p:cNvPr id="1831" name="Google Shape;1831;p27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27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27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27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27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6" name="Google Shape;1836;p27"/>
          <p:cNvGrpSpPr/>
          <p:nvPr/>
        </p:nvGrpSpPr>
        <p:grpSpPr>
          <a:xfrm rot="-260996">
            <a:off x="164206" y="3546598"/>
            <a:ext cx="1389219" cy="676555"/>
            <a:chOff x="1698430" y="4498823"/>
            <a:chExt cx="1589281" cy="773986"/>
          </a:xfrm>
        </p:grpSpPr>
        <p:sp>
          <p:nvSpPr>
            <p:cNvPr id="1837" name="Google Shape;1837;p27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27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27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27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27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27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27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27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27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27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7" name="Google Shape;1847;p27"/>
          <p:cNvGrpSpPr/>
          <p:nvPr/>
        </p:nvGrpSpPr>
        <p:grpSpPr>
          <a:xfrm rot="-260996">
            <a:off x="-64880" y="4697198"/>
            <a:ext cx="538924" cy="696056"/>
            <a:chOff x="3429335" y="3683515"/>
            <a:chExt cx="616535" cy="796296"/>
          </a:xfrm>
        </p:grpSpPr>
        <p:sp>
          <p:nvSpPr>
            <p:cNvPr id="1848" name="Google Shape;1848;p27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27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27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27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27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27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4" name="Google Shape;1854;p27"/>
          <p:cNvGrpSpPr/>
          <p:nvPr/>
        </p:nvGrpSpPr>
        <p:grpSpPr>
          <a:xfrm rot="1355679">
            <a:off x="1356398" y="4082626"/>
            <a:ext cx="399355" cy="730589"/>
            <a:chOff x="323987" y="610889"/>
            <a:chExt cx="341044" cy="623914"/>
          </a:xfrm>
        </p:grpSpPr>
        <p:sp>
          <p:nvSpPr>
            <p:cNvPr id="1855" name="Google Shape;1855;p27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27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27"/>
            <p:cNvSpPr/>
            <p:nvPr/>
          </p:nvSpPr>
          <p:spPr>
            <a:xfrm>
              <a:off x="399563" y="1077560"/>
              <a:ext cx="61708" cy="29675"/>
            </a:xfrm>
            <a:custGeom>
              <a:rect b="b" l="l" r="r" t="t"/>
              <a:pathLst>
                <a:path extrusionOk="0" fill="none" h="629" w="1308">
                  <a:moveTo>
                    <a:pt x="1" y="629"/>
                  </a:moveTo>
                  <a:cubicBezTo>
                    <a:pt x="154" y="462"/>
                    <a:pt x="334" y="321"/>
                    <a:pt x="513" y="219"/>
                  </a:cubicBezTo>
                  <a:cubicBezTo>
                    <a:pt x="769" y="78"/>
                    <a:pt x="1103" y="1"/>
                    <a:pt x="1308" y="116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27"/>
            <p:cNvSpPr/>
            <p:nvPr/>
          </p:nvSpPr>
          <p:spPr>
            <a:xfrm>
              <a:off x="376588" y="1133181"/>
              <a:ext cx="8539" cy="41186"/>
            </a:xfrm>
            <a:custGeom>
              <a:rect b="b" l="l" r="r" t="t"/>
              <a:pathLst>
                <a:path extrusionOk="0" fill="none" h="873" w="181">
                  <a:moveTo>
                    <a:pt x="180" y="872"/>
                  </a:moveTo>
                  <a:cubicBezTo>
                    <a:pt x="26" y="731"/>
                    <a:pt x="1" y="385"/>
                    <a:pt x="142" y="1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27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5_1_1"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28"/>
          <p:cNvSpPr/>
          <p:nvPr/>
        </p:nvSpPr>
        <p:spPr>
          <a:xfrm flipH="1" rot="9808108">
            <a:off x="106116" y="-173033"/>
            <a:ext cx="9446230" cy="5341451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2" name="Google Shape;1862;p28"/>
          <p:cNvGrpSpPr/>
          <p:nvPr/>
        </p:nvGrpSpPr>
        <p:grpSpPr>
          <a:xfrm rot="2377531">
            <a:off x="-1638600" y="3666084"/>
            <a:ext cx="4338634" cy="2204115"/>
            <a:chOff x="-1459912" y="3884575"/>
            <a:chExt cx="4225775" cy="2165725"/>
          </a:xfrm>
        </p:grpSpPr>
        <p:sp>
          <p:nvSpPr>
            <p:cNvPr id="1863" name="Google Shape;1863;p28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28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8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8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8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8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9" name="Google Shape;1869;p28"/>
          <p:cNvGrpSpPr/>
          <p:nvPr/>
        </p:nvGrpSpPr>
        <p:grpSpPr>
          <a:xfrm rot="166717">
            <a:off x="6448168" y="-279350"/>
            <a:ext cx="3915973" cy="2039294"/>
            <a:chOff x="-2001175" y="4949325"/>
            <a:chExt cx="4294904" cy="2236627"/>
          </a:xfrm>
        </p:grpSpPr>
        <p:sp>
          <p:nvSpPr>
            <p:cNvPr id="1870" name="Google Shape;1870;p28"/>
            <p:cNvSpPr/>
            <p:nvPr/>
          </p:nvSpPr>
          <p:spPr>
            <a:xfrm>
              <a:off x="-1847246" y="4949325"/>
              <a:ext cx="4017470" cy="826835"/>
            </a:xfrm>
            <a:custGeom>
              <a:rect b="b" l="l" r="r" t="t"/>
              <a:pathLst>
                <a:path extrusionOk="0" fill="none" h="22990" w="111705">
                  <a:moveTo>
                    <a:pt x="0" y="3960"/>
                  </a:moveTo>
                  <a:cubicBezTo>
                    <a:pt x="34189" y="0"/>
                    <a:pt x="48747" y="22989"/>
                    <a:pt x="66277" y="22067"/>
                  </a:cubicBezTo>
                  <a:cubicBezTo>
                    <a:pt x="83794" y="21144"/>
                    <a:pt x="89509" y="7368"/>
                    <a:pt x="111704" y="553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8"/>
            <p:cNvSpPr/>
            <p:nvPr/>
          </p:nvSpPr>
          <p:spPr>
            <a:xfrm>
              <a:off x="-1885512" y="5029491"/>
              <a:ext cx="4086595" cy="992778"/>
            </a:xfrm>
            <a:custGeom>
              <a:rect b="b" l="l" r="r" t="t"/>
              <a:pathLst>
                <a:path extrusionOk="0" fill="none" h="27604" w="113627">
                  <a:moveTo>
                    <a:pt x="1" y="3294"/>
                  </a:moveTo>
                  <a:cubicBezTo>
                    <a:pt x="28346" y="1"/>
                    <a:pt x="44006" y="19735"/>
                    <a:pt x="60306" y="23131"/>
                  </a:cubicBezTo>
                  <a:cubicBezTo>
                    <a:pt x="81757" y="27603"/>
                    <a:pt x="93341" y="7959"/>
                    <a:pt x="113627" y="648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28"/>
            <p:cNvSpPr/>
            <p:nvPr/>
          </p:nvSpPr>
          <p:spPr>
            <a:xfrm>
              <a:off x="-1924210" y="5109693"/>
              <a:ext cx="4156187" cy="1266975"/>
            </a:xfrm>
            <a:custGeom>
              <a:rect b="b" l="l" r="r" t="t"/>
              <a:pathLst>
                <a:path extrusionOk="0" fill="none" h="35228" w="115562">
                  <a:moveTo>
                    <a:pt x="0" y="2628"/>
                  </a:moveTo>
                  <a:cubicBezTo>
                    <a:pt x="22502" y="1"/>
                    <a:pt x="39315" y="17710"/>
                    <a:pt x="54359" y="24207"/>
                  </a:cubicBezTo>
                  <a:cubicBezTo>
                    <a:pt x="79898" y="35227"/>
                    <a:pt x="97185" y="8548"/>
                    <a:pt x="115561" y="742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28"/>
            <p:cNvSpPr/>
            <p:nvPr/>
          </p:nvSpPr>
          <p:spPr>
            <a:xfrm>
              <a:off x="-1962944" y="5189895"/>
              <a:ext cx="4225780" cy="1578971"/>
            </a:xfrm>
            <a:custGeom>
              <a:rect b="b" l="l" r="r" t="t"/>
              <a:pathLst>
                <a:path extrusionOk="0" fill="none" h="43903" w="117497">
                  <a:moveTo>
                    <a:pt x="1" y="1961"/>
                  </a:moveTo>
                  <a:cubicBezTo>
                    <a:pt x="16672" y="0"/>
                    <a:pt x="34318" y="16223"/>
                    <a:pt x="48414" y="25270"/>
                  </a:cubicBezTo>
                  <a:cubicBezTo>
                    <a:pt x="77439" y="43902"/>
                    <a:pt x="101030" y="9124"/>
                    <a:pt x="117497" y="836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8"/>
            <p:cNvSpPr/>
            <p:nvPr/>
          </p:nvSpPr>
          <p:spPr>
            <a:xfrm>
              <a:off x="-2001175" y="5269629"/>
              <a:ext cx="4294904" cy="1916323"/>
            </a:xfrm>
            <a:custGeom>
              <a:rect b="b" l="l" r="r" t="t"/>
              <a:pathLst>
                <a:path extrusionOk="0" fill="none" h="53283" w="119419">
                  <a:moveTo>
                    <a:pt x="0" y="1307"/>
                  </a:moveTo>
                  <a:cubicBezTo>
                    <a:pt x="10816" y="0"/>
                    <a:pt x="28948" y="14878"/>
                    <a:pt x="42455" y="26359"/>
                  </a:cubicBezTo>
                  <a:cubicBezTo>
                    <a:pt x="74119" y="53282"/>
                    <a:pt x="104861" y="9726"/>
                    <a:pt x="119418" y="93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5" name="Google Shape;1875;p28"/>
          <p:cNvSpPr/>
          <p:nvPr/>
        </p:nvSpPr>
        <p:spPr>
          <a:xfrm rot="3130999">
            <a:off x="7790516" y="-128057"/>
            <a:ext cx="675539" cy="744220"/>
          </a:xfrm>
          <a:custGeom>
            <a:rect b="b" l="l" r="r" t="t"/>
            <a:pathLst>
              <a:path extrusionOk="0" fill="none" h="7921" w="7190">
                <a:moveTo>
                  <a:pt x="2012" y="4294"/>
                </a:moveTo>
                <a:cubicBezTo>
                  <a:pt x="3255" y="3986"/>
                  <a:pt x="2050" y="1039"/>
                  <a:pt x="948" y="2102"/>
                </a:cubicBezTo>
                <a:cubicBezTo>
                  <a:pt x="0" y="3012"/>
                  <a:pt x="820" y="6152"/>
                  <a:pt x="2473" y="5229"/>
                </a:cubicBezTo>
                <a:cubicBezTo>
                  <a:pt x="3870" y="4447"/>
                  <a:pt x="4049" y="1923"/>
                  <a:pt x="4062" y="1"/>
                </a:cubicBezTo>
                <a:cubicBezTo>
                  <a:pt x="5331" y="4486"/>
                  <a:pt x="7189" y="7920"/>
                  <a:pt x="7189" y="7920"/>
                </a:cubicBezTo>
              </a:path>
            </a:pathLst>
          </a:custGeom>
          <a:noFill/>
          <a:ln cap="rnd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76" name="Google Shape;1876;p28"/>
          <p:cNvGrpSpPr/>
          <p:nvPr/>
        </p:nvGrpSpPr>
        <p:grpSpPr>
          <a:xfrm rot="-953426">
            <a:off x="8283345" y="587920"/>
            <a:ext cx="1200552" cy="509595"/>
            <a:chOff x="-1548595" y="5064988"/>
            <a:chExt cx="762313" cy="323577"/>
          </a:xfrm>
        </p:grpSpPr>
        <p:sp>
          <p:nvSpPr>
            <p:cNvPr id="1877" name="Google Shape;1877;p28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8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8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8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28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28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3" name="Google Shape;1883;p28"/>
          <p:cNvGrpSpPr/>
          <p:nvPr/>
        </p:nvGrpSpPr>
        <p:grpSpPr>
          <a:xfrm rot="-2030631">
            <a:off x="-47234" y="3153912"/>
            <a:ext cx="985498" cy="615244"/>
            <a:chOff x="-30260" y="4314762"/>
            <a:chExt cx="1135405" cy="730436"/>
          </a:xfrm>
        </p:grpSpPr>
        <p:sp>
          <p:nvSpPr>
            <p:cNvPr id="1884" name="Google Shape;1884;p28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28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28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28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8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8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0" name="Google Shape;1890;p28"/>
          <p:cNvGrpSpPr/>
          <p:nvPr/>
        </p:nvGrpSpPr>
        <p:grpSpPr>
          <a:xfrm flipH="1" rot="46302">
            <a:off x="1235914" y="4672761"/>
            <a:ext cx="625223" cy="379288"/>
            <a:chOff x="897994" y="4240309"/>
            <a:chExt cx="967900" cy="652165"/>
          </a:xfrm>
        </p:grpSpPr>
        <p:sp>
          <p:nvSpPr>
            <p:cNvPr id="1891" name="Google Shape;1891;p28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28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28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28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28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6" name="Google Shape;1896;p28"/>
          <p:cNvGrpSpPr/>
          <p:nvPr/>
        </p:nvGrpSpPr>
        <p:grpSpPr>
          <a:xfrm rot="3183921">
            <a:off x="241839" y="3691200"/>
            <a:ext cx="515361" cy="1003987"/>
            <a:chOff x="5906877" y="4080403"/>
            <a:chExt cx="570948" cy="1069743"/>
          </a:xfrm>
        </p:grpSpPr>
        <p:sp>
          <p:nvSpPr>
            <p:cNvPr id="1897" name="Google Shape;1897;p28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28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28"/>
            <p:cNvSpPr/>
            <p:nvPr/>
          </p:nvSpPr>
          <p:spPr>
            <a:xfrm>
              <a:off x="6053528" y="4869200"/>
              <a:ext cx="95374" cy="36533"/>
            </a:xfrm>
            <a:custGeom>
              <a:rect b="b" l="l" r="r" t="t"/>
              <a:pathLst>
                <a:path extrusionOk="0" fill="none" h="565" w="1475">
                  <a:moveTo>
                    <a:pt x="0" y="487"/>
                  </a:moveTo>
                  <a:cubicBezTo>
                    <a:pt x="308" y="154"/>
                    <a:pt x="667" y="0"/>
                    <a:pt x="936" y="26"/>
                  </a:cubicBezTo>
                  <a:cubicBezTo>
                    <a:pt x="1026" y="26"/>
                    <a:pt x="1102" y="52"/>
                    <a:pt x="1179" y="103"/>
                  </a:cubicBezTo>
                  <a:cubicBezTo>
                    <a:pt x="1308" y="193"/>
                    <a:pt x="1410" y="346"/>
                    <a:pt x="1474" y="564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28"/>
            <p:cNvSpPr/>
            <p:nvPr/>
          </p:nvSpPr>
          <p:spPr>
            <a:xfrm>
              <a:off x="6011240" y="4952030"/>
              <a:ext cx="11703" cy="68863"/>
            </a:xfrm>
            <a:custGeom>
              <a:rect b="b" l="l" r="r" t="t"/>
              <a:pathLst>
                <a:path extrusionOk="0" fill="none" h="1065" w="181">
                  <a:moveTo>
                    <a:pt x="52" y="1064"/>
                  </a:moveTo>
                  <a:cubicBezTo>
                    <a:pt x="1" y="757"/>
                    <a:pt x="39" y="385"/>
                    <a:pt x="180" y="1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28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2" name="Google Shape;1902;p28"/>
          <p:cNvGrpSpPr/>
          <p:nvPr/>
        </p:nvGrpSpPr>
        <p:grpSpPr>
          <a:xfrm rot="-971763">
            <a:off x="83955" y="4958306"/>
            <a:ext cx="1067243" cy="415958"/>
            <a:chOff x="255848" y="3748111"/>
            <a:chExt cx="1370536" cy="581751"/>
          </a:xfrm>
        </p:grpSpPr>
        <p:sp>
          <p:nvSpPr>
            <p:cNvPr id="1903" name="Google Shape;1903;p28"/>
            <p:cNvSpPr/>
            <p:nvPr/>
          </p:nvSpPr>
          <p:spPr>
            <a:xfrm>
              <a:off x="255848" y="4064949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28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28"/>
            <p:cNvSpPr/>
            <p:nvPr/>
          </p:nvSpPr>
          <p:spPr>
            <a:xfrm>
              <a:off x="342041" y="4115190"/>
              <a:ext cx="52245" cy="2522"/>
            </a:xfrm>
            <a:custGeom>
              <a:rect b="b" l="l" r="r" t="t"/>
              <a:pathLst>
                <a:path extrusionOk="0" fill="none" h="39" w="808">
                  <a:moveTo>
                    <a:pt x="0" y="39"/>
                  </a:moveTo>
                  <a:cubicBezTo>
                    <a:pt x="103" y="13"/>
                    <a:pt x="231" y="0"/>
                    <a:pt x="372" y="0"/>
                  </a:cubicBezTo>
                  <a:cubicBezTo>
                    <a:pt x="526" y="0"/>
                    <a:pt x="667" y="13"/>
                    <a:pt x="808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28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28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28"/>
            <p:cNvSpPr/>
            <p:nvPr/>
          </p:nvSpPr>
          <p:spPr>
            <a:xfrm>
              <a:off x="970932" y="4222915"/>
              <a:ext cx="50629" cy="2522"/>
            </a:xfrm>
            <a:custGeom>
              <a:rect b="b" l="l" r="r" t="t"/>
              <a:pathLst>
                <a:path extrusionOk="0" fill="none" h="39" w="783">
                  <a:moveTo>
                    <a:pt x="0" y="39"/>
                  </a:moveTo>
                  <a:cubicBezTo>
                    <a:pt x="103" y="13"/>
                    <a:pt x="218" y="0"/>
                    <a:pt x="346" y="0"/>
                  </a:cubicBezTo>
                  <a:cubicBezTo>
                    <a:pt x="500" y="0"/>
                    <a:pt x="641" y="13"/>
                    <a:pt x="782" y="26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28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28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1" name="Google Shape;1911;p28"/>
          <p:cNvGrpSpPr/>
          <p:nvPr/>
        </p:nvGrpSpPr>
        <p:grpSpPr>
          <a:xfrm rot="366311">
            <a:off x="7019472" y="3228"/>
            <a:ext cx="571942" cy="385863"/>
            <a:chOff x="192771" y="3915943"/>
            <a:chExt cx="674372" cy="454968"/>
          </a:xfrm>
        </p:grpSpPr>
        <p:sp>
          <p:nvSpPr>
            <p:cNvPr id="1912" name="Google Shape;1912;p28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28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28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5" name="Google Shape;1915;p28"/>
          <p:cNvSpPr txBox="1"/>
          <p:nvPr>
            <p:ph hasCustomPrompt="1" type="title"/>
          </p:nvPr>
        </p:nvSpPr>
        <p:spPr>
          <a:xfrm>
            <a:off x="2133236" y="1329752"/>
            <a:ext cx="9411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16" name="Google Shape;1916;p28"/>
          <p:cNvSpPr txBox="1"/>
          <p:nvPr>
            <p:ph idx="1" type="subTitle"/>
          </p:nvPr>
        </p:nvSpPr>
        <p:spPr>
          <a:xfrm>
            <a:off x="1765736" y="3485348"/>
            <a:ext cx="1676100" cy="53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17" name="Google Shape;1917;p28"/>
          <p:cNvSpPr txBox="1"/>
          <p:nvPr>
            <p:ph idx="2" type="subTitle"/>
          </p:nvPr>
        </p:nvSpPr>
        <p:spPr>
          <a:xfrm>
            <a:off x="1872986" y="3142386"/>
            <a:ext cx="14616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Fredoka One"/>
              <a:buNone/>
              <a:defRPr sz="22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1918" name="Google Shape;1918;p28"/>
          <p:cNvSpPr txBox="1"/>
          <p:nvPr>
            <p:ph hasCustomPrompt="1" idx="3" type="title"/>
          </p:nvPr>
        </p:nvSpPr>
        <p:spPr>
          <a:xfrm>
            <a:off x="4104311" y="1329752"/>
            <a:ext cx="9411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19" name="Google Shape;1919;p28"/>
          <p:cNvSpPr txBox="1"/>
          <p:nvPr>
            <p:ph idx="4" type="subTitle"/>
          </p:nvPr>
        </p:nvSpPr>
        <p:spPr>
          <a:xfrm>
            <a:off x="3736811" y="3485348"/>
            <a:ext cx="1676100" cy="53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20" name="Google Shape;1920;p28"/>
          <p:cNvSpPr txBox="1"/>
          <p:nvPr>
            <p:ph idx="5" type="subTitle"/>
          </p:nvPr>
        </p:nvSpPr>
        <p:spPr>
          <a:xfrm>
            <a:off x="3844061" y="3142386"/>
            <a:ext cx="14616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Fredoka One"/>
              <a:buNone/>
              <a:defRPr sz="22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1921" name="Google Shape;1921;p28"/>
          <p:cNvSpPr txBox="1"/>
          <p:nvPr>
            <p:ph hasCustomPrompt="1" idx="6" type="title"/>
          </p:nvPr>
        </p:nvSpPr>
        <p:spPr>
          <a:xfrm>
            <a:off x="6145954" y="1329752"/>
            <a:ext cx="8751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22" name="Google Shape;1922;p28"/>
          <p:cNvSpPr txBox="1"/>
          <p:nvPr>
            <p:ph idx="7" type="subTitle"/>
          </p:nvPr>
        </p:nvSpPr>
        <p:spPr>
          <a:xfrm>
            <a:off x="5745454" y="3485348"/>
            <a:ext cx="1676100" cy="53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23" name="Google Shape;1923;p28"/>
          <p:cNvSpPr txBox="1"/>
          <p:nvPr>
            <p:ph idx="8" type="subTitle"/>
          </p:nvPr>
        </p:nvSpPr>
        <p:spPr>
          <a:xfrm>
            <a:off x="5852704" y="3142386"/>
            <a:ext cx="1461600" cy="3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Fredoka One"/>
              <a:buNone/>
              <a:defRPr sz="22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Fredoka One"/>
              <a:buNone/>
              <a:defRPr sz="18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1924" name="Google Shape;1924;p28"/>
          <p:cNvSpPr txBox="1"/>
          <p:nvPr>
            <p:ph idx="9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29"/>
          <p:cNvSpPr/>
          <p:nvPr/>
        </p:nvSpPr>
        <p:spPr>
          <a:xfrm>
            <a:off x="797975" y="0"/>
            <a:ext cx="7548073" cy="5214679"/>
          </a:xfrm>
          <a:custGeom>
            <a:rect b="b" l="l" r="r" t="t"/>
            <a:pathLst>
              <a:path extrusionOk="0" h="13526" w="16254">
                <a:moveTo>
                  <a:pt x="8024" y="0"/>
                </a:moveTo>
                <a:cubicBezTo>
                  <a:pt x="7636" y="0"/>
                  <a:pt x="7252" y="29"/>
                  <a:pt x="6868" y="89"/>
                </a:cubicBezTo>
                <a:cubicBezTo>
                  <a:pt x="4822" y="362"/>
                  <a:pt x="2434" y="1931"/>
                  <a:pt x="1524" y="3841"/>
                </a:cubicBezTo>
                <a:cubicBezTo>
                  <a:pt x="1" y="7093"/>
                  <a:pt x="1251" y="12027"/>
                  <a:pt x="4935" y="13164"/>
                </a:cubicBezTo>
                <a:cubicBezTo>
                  <a:pt x="5702" y="13405"/>
                  <a:pt x="6590" y="13525"/>
                  <a:pt x="7520" y="13525"/>
                </a:cubicBezTo>
                <a:cubicBezTo>
                  <a:pt x="11499" y="13525"/>
                  <a:pt x="16254" y="11336"/>
                  <a:pt x="15646" y="7115"/>
                </a:cubicBezTo>
                <a:cubicBezTo>
                  <a:pt x="15373" y="5296"/>
                  <a:pt x="14736" y="3409"/>
                  <a:pt x="13440" y="2067"/>
                </a:cubicBezTo>
                <a:cubicBezTo>
                  <a:pt x="12348" y="907"/>
                  <a:pt x="10711" y="248"/>
                  <a:pt x="9074" y="66"/>
                </a:cubicBezTo>
                <a:cubicBezTo>
                  <a:pt x="8720" y="23"/>
                  <a:pt x="8370" y="0"/>
                  <a:pt x="80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29"/>
          <p:cNvSpPr txBox="1"/>
          <p:nvPr>
            <p:ph type="title"/>
          </p:nvPr>
        </p:nvSpPr>
        <p:spPr>
          <a:xfrm>
            <a:off x="2121025" y="908800"/>
            <a:ext cx="4902000" cy="87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28" name="Google Shape;1928;p29"/>
          <p:cNvSpPr txBox="1"/>
          <p:nvPr>
            <p:ph idx="1" type="subTitle"/>
          </p:nvPr>
        </p:nvSpPr>
        <p:spPr>
          <a:xfrm>
            <a:off x="2785775" y="1803555"/>
            <a:ext cx="34347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929" name="Google Shape;1929;p29"/>
          <p:cNvSpPr txBox="1"/>
          <p:nvPr/>
        </p:nvSpPr>
        <p:spPr>
          <a:xfrm>
            <a:off x="2212675" y="3740150"/>
            <a:ext cx="47187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lang="en" sz="1000">
                <a:solidFill>
                  <a:srgbClr val="43434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0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30" name="Google Shape;1930;p29"/>
          <p:cNvSpPr/>
          <p:nvPr/>
        </p:nvSpPr>
        <p:spPr>
          <a:xfrm rot="-5400000">
            <a:off x="6175702" y="631992"/>
            <a:ext cx="4638083" cy="2649730"/>
          </a:xfrm>
          <a:custGeom>
            <a:rect b="b" l="l" r="r" t="t"/>
            <a:pathLst>
              <a:path extrusionOk="0" h="98302" w="139000">
                <a:moveTo>
                  <a:pt x="127607" y="1"/>
                </a:moveTo>
                <a:cubicBezTo>
                  <a:pt x="126733" y="1"/>
                  <a:pt x="125859" y="31"/>
                  <a:pt x="124987" y="93"/>
                </a:cubicBezTo>
                <a:cubicBezTo>
                  <a:pt x="108574" y="1248"/>
                  <a:pt x="93771" y="12312"/>
                  <a:pt x="85929" y="26781"/>
                </a:cubicBezTo>
                <a:cubicBezTo>
                  <a:pt x="83163" y="31857"/>
                  <a:pt x="81005" y="37510"/>
                  <a:pt x="76597" y="41249"/>
                </a:cubicBezTo>
                <a:cubicBezTo>
                  <a:pt x="69211" y="47419"/>
                  <a:pt x="58451" y="46112"/>
                  <a:pt x="48907" y="47206"/>
                </a:cubicBezTo>
                <a:cubicBezTo>
                  <a:pt x="41581" y="47997"/>
                  <a:pt x="34560" y="50520"/>
                  <a:pt x="28268" y="54289"/>
                </a:cubicBezTo>
                <a:cubicBezTo>
                  <a:pt x="16353" y="61401"/>
                  <a:pt x="6961" y="73012"/>
                  <a:pt x="2614" y="86295"/>
                </a:cubicBezTo>
                <a:cubicBezTo>
                  <a:pt x="1338" y="90216"/>
                  <a:pt x="487" y="94228"/>
                  <a:pt x="0" y="98301"/>
                </a:cubicBezTo>
                <a:lnTo>
                  <a:pt x="139000" y="98301"/>
                </a:lnTo>
                <a:lnTo>
                  <a:pt x="139000" y="1735"/>
                </a:lnTo>
                <a:cubicBezTo>
                  <a:pt x="135309" y="595"/>
                  <a:pt x="131456" y="1"/>
                  <a:pt x="12760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29"/>
          <p:cNvSpPr/>
          <p:nvPr/>
        </p:nvSpPr>
        <p:spPr>
          <a:xfrm flipH="1" rot="-9160847">
            <a:off x="-1336526" y="4249598"/>
            <a:ext cx="5472846" cy="1542701"/>
          </a:xfrm>
          <a:custGeom>
            <a:rect b="b" l="l" r="r" t="t"/>
            <a:pathLst>
              <a:path extrusionOk="0" h="72388" w="188393">
                <a:moveTo>
                  <a:pt x="0" y="0"/>
                </a:moveTo>
                <a:lnTo>
                  <a:pt x="0" y="38937"/>
                </a:lnTo>
                <a:cubicBezTo>
                  <a:pt x="2097" y="42463"/>
                  <a:pt x="4225" y="45958"/>
                  <a:pt x="6657" y="49241"/>
                </a:cubicBezTo>
                <a:cubicBezTo>
                  <a:pt x="13587" y="58785"/>
                  <a:pt x="23131" y="66749"/>
                  <a:pt x="34347" y="70366"/>
                </a:cubicBezTo>
                <a:cubicBezTo>
                  <a:pt x="38490" y="71698"/>
                  <a:pt x="42872" y="72387"/>
                  <a:pt x="47238" y="72387"/>
                </a:cubicBezTo>
                <a:cubicBezTo>
                  <a:pt x="54724" y="72387"/>
                  <a:pt x="62163" y="70361"/>
                  <a:pt x="68269" y="66080"/>
                </a:cubicBezTo>
                <a:cubicBezTo>
                  <a:pt x="75655" y="60882"/>
                  <a:pt x="80883" y="52706"/>
                  <a:pt x="89059" y="48906"/>
                </a:cubicBezTo>
                <a:cubicBezTo>
                  <a:pt x="93071" y="47034"/>
                  <a:pt x="97313" y="46399"/>
                  <a:pt x="101674" y="46399"/>
                </a:cubicBezTo>
                <a:cubicBezTo>
                  <a:pt x="107789" y="46399"/>
                  <a:pt x="114134" y="47647"/>
                  <a:pt x="120397" y="48481"/>
                </a:cubicBezTo>
                <a:cubicBezTo>
                  <a:pt x="122464" y="48755"/>
                  <a:pt x="124501" y="48998"/>
                  <a:pt x="126537" y="49119"/>
                </a:cubicBezTo>
                <a:cubicBezTo>
                  <a:pt x="127739" y="49198"/>
                  <a:pt x="128942" y="49236"/>
                  <a:pt x="130145" y="49236"/>
                </a:cubicBezTo>
                <a:cubicBezTo>
                  <a:pt x="148078" y="49236"/>
                  <a:pt x="165910" y="40630"/>
                  <a:pt x="176933" y="26444"/>
                </a:cubicBezTo>
                <a:cubicBezTo>
                  <a:pt x="182891" y="18754"/>
                  <a:pt x="186782" y="9575"/>
                  <a:pt x="1883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2" name="Google Shape;1932;p29"/>
          <p:cNvGrpSpPr/>
          <p:nvPr/>
        </p:nvGrpSpPr>
        <p:grpSpPr>
          <a:xfrm rot="1537159">
            <a:off x="-2865673" y="3751049"/>
            <a:ext cx="11350749" cy="3143821"/>
            <a:chOff x="-721976" y="-2758542"/>
            <a:chExt cx="9608356" cy="2661230"/>
          </a:xfrm>
        </p:grpSpPr>
        <p:grpSp>
          <p:nvGrpSpPr>
            <p:cNvPr id="1933" name="Google Shape;1933;p29"/>
            <p:cNvGrpSpPr/>
            <p:nvPr/>
          </p:nvGrpSpPr>
          <p:grpSpPr>
            <a:xfrm>
              <a:off x="-721976" y="-2758542"/>
              <a:ext cx="9608356" cy="2661230"/>
              <a:chOff x="3132300" y="-1689000"/>
              <a:chExt cx="5193425" cy="1438425"/>
            </a:xfrm>
          </p:grpSpPr>
          <p:sp>
            <p:nvSpPr>
              <p:cNvPr id="1934" name="Google Shape;1934;p29"/>
              <p:cNvSpPr/>
              <p:nvPr/>
            </p:nvSpPr>
            <p:spPr>
              <a:xfrm>
                <a:off x="3132300" y="-1689000"/>
                <a:ext cx="5182850" cy="1082200"/>
              </a:xfrm>
              <a:custGeom>
                <a:rect b="b" l="l" r="r" t="t"/>
                <a:pathLst>
                  <a:path extrusionOk="0" fill="none" h="43288" w="207314">
                    <a:moveTo>
                      <a:pt x="207313" y="5562"/>
                    </a:moveTo>
                    <a:cubicBezTo>
                      <a:pt x="190296" y="20721"/>
                      <a:pt x="172432" y="32497"/>
                      <a:pt x="146663" y="20183"/>
                    </a:cubicBezTo>
                    <a:cubicBezTo>
                      <a:pt x="112486" y="3857"/>
                      <a:pt x="64547" y="43287"/>
                      <a:pt x="27783" y="12943"/>
                    </a:cubicBezTo>
                    <a:cubicBezTo>
                      <a:pt x="19018" y="5703"/>
                      <a:pt x="10009" y="0"/>
                      <a:pt x="1" y="428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29"/>
              <p:cNvSpPr/>
              <p:nvPr/>
            </p:nvSpPr>
            <p:spPr>
              <a:xfrm>
                <a:off x="3136475" y="-1588425"/>
                <a:ext cx="5181225" cy="1078050"/>
              </a:xfrm>
              <a:custGeom>
                <a:rect b="b" l="l" r="r" t="t"/>
                <a:pathLst>
                  <a:path extrusionOk="0" fill="none" h="43122" w="207249">
                    <a:moveTo>
                      <a:pt x="207249" y="8433"/>
                    </a:moveTo>
                    <a:cubicBezTo>
                      <a:pt x="186976" y="25143"/>
                      <a:pt x="168062" y="31037"/>
                      <a:pt x="146150" y="20312"/>
                    </a:cubicBezTo>
                    <a:cubicBezTo>
                      <a:pt x="112281" y="3730"/>
                      <a:pt x="65136" y="43121"/>
                      <a:pt x="28064" y="12572"/>
                    </a:cubicBezTo>
                    <a:cubicBezTo>
                      <a:pt x="19286" y="5332"/>
                      <a:pt x="9714" y="1"/>
                      <a:pt x="0" y="414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29"/>
              <p:cNvSpPr/>
              <p:nvPr/>
            </p:nvSpPr>
            <p:spPr>
              <a:xfrm>
                <a:off x="3140325" y="-1491675"/>
                <a:ext cx="5180275" cy="1073875"/>
              </a:xfrm>
              <a:custGeom>
                <a:rect b="b" l="l" r="r" t="t"/>
                <a:pathLst>
                  <a:path extrusionOk="0" fill="none" h="42955" w="207211">
                    <a:moveTo>
                      <a:pt x="207210" y="11303"/>
                    </a:moveTo>
                    <a:cubicBezTo>
                      <a:pt x="183670" y="29564"/>
                      <a:pt x="163731" y="29525"/>
                      <a:pt x="145650" y="20440"/>
                    </a:cubicBezTo>
                    <a:cubicBezTo>
                      <a:pt x="112101" y="3563"/>
                      <a:pt x="65738" y="42955"/>
                      <a:pt x="28359" y="12200"/>
                    </a:cubicBezTo>
                    <a:cubicBezTo>
                      <a:pt x="19581" y="4960"/>
                      <a:pt x="9432" y="1"/>
                      <a:pt x="0" y="399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29"/>
              <p:cNvSpPr/>
              <p:nvPr/>
            </p:nvSpPr>
            <p:spPr>
              <a:xfrm>
                <a:off x="3144475" y="-1400675"/>
                <a:ext cx="5178675" cy="1069700"/>
              </a:xfrm>
              <a:custGeom>
                <a:rect b="b" l="l" r="r" t="t"/>
                <a:pathLst>
                  <a:path extrusionOk="0" fill="none" h="42788" w="207147">
                    <a:moveTo>
                      <a:pt x="207147" y="14173"/>
                    </a:moveTo>
                    <a:cubicBezTo>
                      <a:pt x="180365" y="33984"/>
                      <a:pt x="159413" y="27974"/>
                      <a:pt x="145150" y="20567"/>
                    </a:cubicBezTo>
                    <a:cubicBezTo>
                      <a:pt x="111935" y="3319"/>
                      <a:pt x="66341" y="42787"/>
                      <a:pt x="28654" y="11828"/>
                    </a:cubicBezTo>
                    <a:cubicBezTo>
                      <a:pt x="19863" y="4600"/>
                      <a:pt x="9150" y="0"/>
                      <a:pt x="1" y="387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29"/>
              <p:cNvSpPr/>
              <p:nvPr/>
            </p:nvSpPr>
            <p:spPr>
              <a:xfrm>
                <a:off x="3148325" y="-1316100"/>
                <a:ext cx="5177400" cy="1065525"/>
              </a:xfrm>
              <a:custGeom>
                <a:rect b="b" l="l" r="r" t="t"/>
                <a:pathLst>
                  <a:path extrusionOk="0" fill="none" h="42621" w="207096">
                    <a:moveTo>
                      <a:pt x="207095" y="17056"/>
                    </a:moveTo>
                    <a:cubicBezTo>
                      <a:pt x="177058" y="38405"/>
                      <a:pt x="155133" y="26385"/>
                      <a:pt x="144650" y="20695"/>
                    </a:cubicBezTo>
                    <a:cubicBezTo>
                      <a:pt x="111884" y="2922"/>
                      <a:pt x="66943" y="42621"/>
                      <a:pt x="28948" y="11456"/>
                    </a:cubicBezTo>
                    <a:cubicBezTo>
                      <a:pt x="20145" y="4242"/>
                      <a:pt x="8868" y="0"/>
                      <a:pt x="1" y="37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29"/>
              <p:cNvSpPr/>
              <p:nvPr/>
            </p:nvSpPr>
            <p:spPr>
              <a:xfrm>
                <a:off x="5626650" y="-1213600"/>
                <a:ext cx="40075" cy="376450"/>
              </a:xfrm>
              <a:custGeom>
                <a:rect b="b" l="l" r="r" t="t"/>
                <a:pathLst>
                  <a:path extrusionOk="0" fill="none" h="15058" w="1603">
                    <a:moveTo>
                      <a:pt x="1602" y="1"/>
                    </a:moveTo>
                    <a:lnTo>
                      <a:pt x="0" y="15058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29"/>
              <p:cNvSpPr/>
              <p:nvPr/>
            </p:nvSpPr>
            <p:spPr>
              <a:xfrm>
                <a:off x="4064875" y="-1176425"/>
                <a:ext cx="88125" cy="285775"/>
              </a:xfrm>
              <a:custGeom>
                <a:rect b="b" l="l" r="r" t="t"/>
                <a:pathLst>
                  <a:path extrusionOk="0" fill="none" h="11431" w="3525">
                    <a:moveTo>
                      <a:pt x="3525" y="0"/>
                    </a:moveTo>
                    <a:lnTo>
                      <a:pt x="1" y="11431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1" name="Google Shape;1941;p29"/>
            <p:cNvGrpSpPr/>
            <p:nvPr/>
          </p:nvGrpSpPr>
          <p:grpSpPr>
            <a:xfrm>
              <a:off x="497816" y="-1938858"/>
              <a:ext cx="329549" cy="510951"/>
              <a:chOff x="497816" y="-1938858"/>
              <a:chExt cx="329549" cy="510951"/>
            </a:xfrm>
          </p:grpSpPr>
          <p:sp>
            <p:nvSpPr>
              <p:cNvPr id="1942" name="Google Shape;1942;p29"/>
              <p:cNvSpPr/>
              <p:nvPr/>
            </p:nvSpPr>
            <p:spPr>
              <a:xfrm>
                <a:off x="640042" y="-1938858"/>
                <a:ext cx="187276" cy="147499"/>
              </a:xfrm>
              <a:custGeom>
                <a:rect b="b" l="l" r="r" t="t"/>
                <a:pathLst>
                  <a:path extrusionOk="0" h="3189" w="4049">
                    <a:moveTo>
                      <a:pt x="1897" y="0"/>
                    </a:moveTo>
                    <a:cubicBezTo>
                      <a:pt x="821" y="0"/>
                      <a:pt x="0" y="667"/>
                      <a:pt x="13" y="1500"/>
                    </a:cubicBezTo>
                    <a:cubicBezTo>
                      <a:pt x="39" y="2333"/>
                      <a:pt x="872" y="3089"/>
                      <a:pt x="1948" y="3178"/>
                    </a:cubicBezTo>
                    <a:cubicBezTo>
                      <a:pt x="2027" y="3185"/>
                      <a:pt x="2106" y="3189"/>
                      <a:pt x="2183" y="3189"/>
                    </a:cubicBezTo>
                    <a:cubicBezTo>
                      <a:pt x="3217" y="3189"/>
                      <a:pt x="4049" y="2563"/>
                      <a:pt x="4037" y="1705"/>
                    </a:cubicBezTo>
                    <a:cubicBezTo>
                      <a:pt x="4024" y="769"/>
                      <a:pt x="3038" y="13"/>
                      <a:pt x="18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29"/>
              <p:cNvSpPr/>
              <p:nvPr/>
            </p:nvSpPr>
            <p:spPr>
              <a:xfrm>
                <a:off x="640042" y="-1938858"/>
                <a:ext cx="187323" cy="151754"/>
              </a:xfrm>
              <a:custGeom>
                <a:rect b="b" l="l" r="r" t="t"/>
                <a:pathLst>
                  <a:path extrusionOk="0" fill="none" h="3281" w="4050">
                    <a:moveTo>
                      <a:pt x="4037" y="1705"/>
                    </a:moveTo>
                    <a:cubicBezTo>
                      <a:pt x="4050" y="2627"/>
                      <a:pt x="3089" y="3281"/>
                      <a:pt x="1948" y="3178"/>
                    </a:cubicBezTo>
                    <a:cubicBezTo>
                      <a:pt x="872" y="3089"/>
                      <a:pt x="39" y="2333"/>
                      <a:pt x="13" y="1500"/>
                    </a:cubicBezTo>
                    <a:cubicBezTo>
                      <a:pt x="0" y="667"/>
                      <a:pt x="821" y="0"/>
                      <a:pt x="1897" y="0"/>
                    </a:cubicBezTo>
                    <a:cubicBezTo>
                      <a:pt x="3038" y="13"/>
                      <a:pt x="4024" y="769"/>
                      <a:pt x="4037" y="17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29"/>
              <p:cNvSpPr/>
              <p:nvPr/>
            </p:nvSpPr>
            <p:spPr>
              <a:xfrm>
                <a:off x="497816" y="-1885528"/>
                <a:ext cx="145233" cy="457622"/>
              </a:xfrm>
              <a:custGeom>
                <a:rect b="b" l="l" r="r" t="t"/>
                <a:pathLst>
                  <a:path extrusionOk="0" fill="none" h="9894" w="3140">
                    <a:moveTo>
                      <a:pt x="3140" y="1"/>
                    </a:moveTo>
                    <a:lnTo>
                      <a:pt x="0" y="9893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5" name="Google Shape;1945;p29"/>
            <p:cNvGrpSpPr/>
            <p:nvPr/>
          </p:nvGrpSpPr>
          <p:grpSpPr>
            <a:xfrm>
              <a:off x="4663013" y="-1021947"/>
              <a:ext cx="383814" cy="406051"/>
              <a:chOff x="4663013" y="-1021947"/>
              <a:chExt cx="383814" cy="406051"/>
            </a:xfrm>
          </p:grpSpPr>
          <p:sp>
            <p:nvSpPr>
              <p:cNvPr id="1946" name="Google Shape;1946;p29"/>
              <p:cNvSpPr/>
              <p:nvPr/>
            </p:nvSpPr>
            <p:spPr>
              <a:xfrm>
                <a:off x="4663013" y="-723063"/>
                <a:ext cx="142319" cy="102449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29"/>
              <p:cNvSpPr/>
              <p:nvPr/>
            </p:nvSpPr>
            <p:spPr>
              <a:xfrm>
                <a:off x="4677501" y="-729770"/>
                <a:ext cx="142319" cy="113874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29"/>
              <p:cNvSpPr/>
              <p:nvPr/>
            </p:nvSpPr>
            <p:spPr>
              <a:xfrm>
                <a:off x="4811448" y="-1021947"/>
                <a:ext cx="235379" cy="393563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9" name="Google Shape;1949;p29"/>
            <p:cNvGrpSpPr/>
            <p:nvPr/>
          </p:nvGrpSpPr>
          <p:grpSpPr>
            <a:xfrm>
              <a:off x="-24974" y="-1542334"/>
              <a:ext cx="369881" cy="406051"/>
              <a:chOff x="-24974" y="-1542334"/>
              <a:chExt cx="369881" cy="406051"/>
            </a:xfrm>
          </p:grpSpPr>
          <p:sp>
            <p:nvSpPr>
              <p:cNvPr id="1950" name="Google Shape;1950;p29"/>
              <p:cNvSpPr/>
              <p:nvPr/>
            </p:nvSpPr>
            <p:spPr>
              <a:xfrm>
                <a:off x="-24974" y="-1243450"/>
                <a:ext cx="142874" cy="102449"/>
              </a:xfrm>
              <a:custGeom>
                <a:rect b="b" l="l" r="r" t="t"/>
                <a:pathLst>
                  <a:path extrusionOk="0" h="2215" w="3089">
                    <a:moveTo>
                      <a:pt x="1615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36" y="253"/>
                      <a:pt x="1" y="855"/>
                      <a:pt x="167" y="1419"/>
                    </a:cubicBezTo>
                    <a:cubicBezTo>
                      <a:pt x="310" y="1893"/>
                      <a:pt x="851" y="2215"/>
                      <a:pt x="1472" y="2215"/>
                    </a:cubicBezTo>
                    <a:cubicBezTo>
                      <a:pt x="1573" y="2215"/>
                      <a:pt x="1677" y="2206"/>
                      <a:pt x="1782" y="2188"/>
                    </a:cubicBezTo>
                    <a:cubicBezTo>
                      <a:pt x="2564" y="2047"/>
                      <a:pt x="3089" y="1432"/>
                      <a:pt x="2910" y="804"/>
                    </a:cubicBezTo>
                    <a:cubicBezTo>
                      <a:pt x="2766" y="312"/>
                      <a:pt x="2221" y="0"/>
                      <a:pt x="16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29"/>
              <p:cNvSpPr/>
              <p:nvPr/>
            </p:nvSpPr>
            <p:spPr>
              <a:xfrm>
                <a:off x="-24974" y="-1250157"/>
                <a:ext cx="142874" cy="113874"/>
              </a:xfrm>
              <a:custGeom>
                <a:rect b="b" l="l" r="r" t="t"/>
                <a:pathLst>
                  <a:path extrusionOk="0" fill="none" h="2462" w="3089">
                    <a:moveTo>
                      <a:pt x="2910" y="949"/>
                    </a:moveTo>
                    <a:cubicBezTo>
                      <a:pt x="3089" y="1577"/>
                      <a:pt x="2564" y="2192"/>
                      <a:pt x="1782" y="2333"/>
                    </a:cubicBezTo>
                    <a:cubicBezTo>
                      <a:pt x="1039" y="2461"/>
                      <a:pt x="334" y="2115"/>
                      <a:pt x="167" y="1564"/>
                    </a:cubicBezTo>
                    <a:cubicBezTo>
                      <a:pt x="1" y="1000"/>
                      <a:pt x="436" y="398"/>
                      <a:pt x="1154" y="206"/>
                    </a:cubicBezTo>
                    <a:cubicBezTo>
                      <a:pt x="1923" y="1"/>
                      <a:pt x="2730" y="334"/>
                      <a:pt x="2910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4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29"/>
              <p:cNvSpPr/>
              <p:nvPr/>
            </p:nvSpPr>
            <p:spPr>
              <a:xfrm>
                <a:off x="109574" y="-1542334"/>
                <a:ext cx="235333" cy="393563"/>
              </a:xfrm>
              <a:custGeom>
                <a:rect b="b" l="l" r="r" t="t"/>
                <a:pathLst>
                  <a:path extrusionOk="0" fill="none" h="8509" w="5088">
                    <a:moveTo>
                      <a:pt x="1" y="7753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4" y="5895"/>
                    </a:cubicBezTo>
                  </a:path>
                </a:pathLst>
              </a:custGeom>
              <a:noFill/>
              <a:ln cap="rnd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3" name="Google Shape;1953;p29"/>
            <p:cNvGrpSpPr/>
            <p:nvPr/>
          </p:nvGrpSpPr>
          <p:grpSpPr>
            <a:xfrm>
              <a:off x="1179391" y="-1551215"/>
              <a:ext cx="314193" cy="538796"/>
              <a:chOff x="1179391" y="-1551215"/>
              <a:chExt cx="314193" cy="538796"/>
            </a:xfrm>
          </p:grpSpPr>
          <p:sp>
            <p:nvSpPr>
              <p:cNvPr id="1954" name="Google Shape;1954;p29"/>
              <p:cNvSpPr/>
              <p:nvPr/>
            </p:nvSpPr>
            <p:spPr>
              <a:xfrm>
                <a:off x="1179391" y="-1173054"/>
                <a:ext cx="187924" cy="155501"/>
              </a:xfrm>
              <a:custGeom>
                <a:rect b="b" l="l" r="r" t="t"/>
                <a:pathLst>
                  <a:path extrusionOk="0" h="3362" w="4063">
                    <a:moveTo>
                      <a:pt x="1941" y="1"/>
                    </a:moveTo>
                    <a:cubicBezTo>
                      <a:pt x="1794" y="1"/>
                      <a:pt x="1646" y="17"/>
                      <a:pt x="1500" y="51"/>
                    </a:cubicBezTo>
                    <a:cubicBezTo>
                      <a:pt x="552" y="269"/>
                      <a:pt x="1" y="1140"/>
                      <a:pt x="219" y="1999"/>
                    </a:cubicBezTo>
                    <a:cubicBezTo>
                      <a:pt x="428" y="2791"/>
                      <a:pt x="1221" y="3361"/>
                      <a:pt x="2087" y="3361"/>
                    </a:cubicBezTo>
                    <a:cubicBezTo>
                      <a:pt x="2172" y="3361"/>
                      <a:pt x="2259" y="3356"/>
                      <a:pt x="2346" y="3344"/>
                    </a:cubicBezTo>
                    <a:cubicBezTo>
                      <a:pt x="3384" y="3216"/>
                      <a:pt x="4063" y="2332"/>
                      <a:pt x="3819" y="1371"/>
                    </a:cubicBezTo>
                    <a:cubicBezTo>
                      <a:pt x="3601" y="550"/>
                      <a:pt x="2794" y="1"/>
                      <a:pt x="19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29"/>
              <p:cNvSpPr/>
              <p:nvPr/>
            </p:nvSpPr>
            <p:spPr>
              <a:xfrm>
                <a:off x="1179391" y="-1181380"/>
                <a:ext cx="187924" cy="168960"/>
              </a:xfrm>
              <a:custGeom>
                <a:rect b="b" l="l" r="r" t="t"/>
                <a:pathLst>
                  <a:path extrusionOk="0" fill="none" h="3653" w="4063">
                    <a:moveTo>
                      <a:pt x="3819" y="1551"/>
                    </a:moveTo>
                    <a:cubicBezTo>
                      <a:pt x="4063" y="2512"/>
                      <a:pt x="3384" y="3396"/>
                      <a:pt x="2346" y="3524"/>
                    </a:cubicBezTo>
                    <a:cubicBezTo>
                      <a:pt x="1385" y="3652"/>
                      <a:pt x="449" y="3050"/>
                      <a:pt x="219" y="2179"/>
                    </a:cubicBezTo>
                    <a:cubicBezTo>
                      <a:pt x="1" y="1320"/>
                      <a:pt x="552" y="449"/>
                      <a:pt x="1500" y="231"/>
                    </a:cubicBezTo>
                    <a:cubicBezTo>
                      <a:pt x="2499" y="0"/>
                      <a:pt x="3563" y="590"/>
                      <a:pt x="3819" y="155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29"/>
              <p:cNvSpPr/>
              <p:nvPr/>
            </p:nvSpPr>
            <p:spPr>
              <a:xfrm>
                <a:off x="1357786" y="-1551215"/>
                <a:ext cx="135797" cy="468862"/>
              </a:xfrm>
              <a:custGeom>
                <a:rect b="b" l="l" r="r" t="t"/>
                <a:pathLst>
                  <a:path extrusionOk="0" fill="none" h="10137" w="2936">
                    <a:moveTo>
                      <a:pt x="1" y="10136"/>
                    </a:moveTo>
                    <a:lnTo>
                      <a:pt x="2935" y="0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57" name="Google Shape;1957;p29"/>
            <p:cNvGrpSpPr/>
            <p:nvPr/>
          </p:nvGrpSpPr>
          <p:grpSpPr>
            <a:xfrm>
              <a:off x="2654054" y="-1679843"/>
              <a:ext cx="291621" cy="661504"/>
              <a:chOff x="2654054" y="-1679843"/>
              <a:chExt cx="291621" cy="661504"/>
            </a:xfrm>
          </p:grpSpPr>
          <p:sp>
            <p:nvSpPr>
              <p:cNvPr id="1958" name="Google Shape;1958;p29"/>
              <p:cNvSpPr/>
              <p:nvPr/>
            </p:nvSpPr>
            <p:spPr>
              <a:xfrm>
                <a:off x="2654060" y="-1217159"/>
                <a:ext cx="253094" cy="185981"/>
              </a:xfrm>
              <a:custGeom>
                <a:rect b="b" l="l" r="r" t="t"/>
                <a:pathLst>
                  <a:path extrusionOk="0" h="4021" w="5472">
                    <a:moveTo>
                      <a:pt x="3141" y="1"/>
                    </a:moveTo>
                    <a:cubicBezTo>
                      <a:pt x="2800" y="1"/>
                      <a:pt x="2443" y="60"/>
                      <a:pt x="2089" y="185"/>
                    </a:cubicBezTo>
                    <a:cubicBezTo>
                      <a:pt x="769" y="659"/>
                      <a:pt x="0" y="1851"/>
                      <a:pt x="359" y="2863"/>
                    </a:cubicBezTo>
                    <a:cubicBezTo>
                      <a:pt x="621" y="3592"/>
                      <a:pt x="1414" y="4021"/>
                      <a:pt x="2331" y="4021"/>
                    </a:cubicBezTo>
                    <a:cubicBezTo>
                      <a:pt x="2672" y="4021"/>
                      <a:pt x="3029" y="3962"/>
                      <a:pt x="3383" y="3837"/>
                    </a:cubicBezTo>
                    <a:cubicBezTo>
                      <a:pt x="4703" y="3363"/>
                      <a:pt x="5472" y="2171"/>
                      <a:pt x="5113" y="1159"/>
                    </a:cubicBezTo>
                    <a:cubicBezTo>
                      <a:pt x="4851" y="430"/>
                      <a:pt x="4058" y="1"/>
                      <a:pt x="31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29"/>
              <p:cNvSpPr/>
              <p:nvPr/>
            </p:nvSpPr>
            <p:spPr>
              <a:xfrm>
                <a:off x="2654054" y="-1229991"/>
                <a:ext cx="253094" cy="211651"/>
              </a:xfrm>
              <a:custGeom>
                <a:rect b="b" l="l" r="r" t="t"/>
                <a:pathLst>
                  <a:path extrusionOk="0" fill="none" h="4576" w="5472">
                    <a:moveTo>
                      <a:pt x="5113" y="1436"/>
                    </a:moveTo>
                    <a:cubicBezTo>
                      <a:pt x="5472" y="2448"/>
                      <a:pt x="4703" y="3640"/>
                      <a:pt x="3383" y="4114"/>
                    </a:cubicBezTo>
                    <a:cubicBezTo>
                      <a:pt x="2076" y="4575"/>
                      <a:pt x="718" y="4139"/>
                      <a:pt x="359" y="3140"/>
                    </a:cubicBezTo>
                    <a:cubicBezTo>
                      <a:pt x="0" y="2128"/>
                      <a:pt x="769" y="936"/>
                      <a:pt x="2089" y="462"/>
                    </a:cubicBezTo>
                    <a:cubicBezTo>
                      <a:pt x="3396" y="0"/>
                      <a:pt x="4754" y="436"/>
                      <a:pt x="5113" y="143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29"/>
              <p:cNvSpPr/>
              <p:nvPr/>
            </p:nvSpPr>
            <p:spPr>
              <a:xfrm>
                <a:off x="2894057" y="-1679843"/>
                <a:ext cx="51618" cy="535234"/>
              </a:xfrm>
              <a:custGeom>
                <a:rect b="b" l="l" r="r" t="t"/>
                <a:pathLst>
                  <a:path extrusionOk="0" fill="none" h="11572" w="1116">
                    <a:moveTo>
                      <a:pt x="1" y="11572"/>
                    </a:moveTo>
                    <a:lnTo>
                      <a:pt x="111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1" name="Google Shape;1961;p29"/>
            <p:cNvGrpSpPr/>
            <p:nvPr/>
          </p:nvGrpSpPr>
          <p:grpSpPr>
            <a:xfrm>
              <a:off x="5653703" y="-1792468"/>
              <a:ext cx="244814" cy="623577"/>
              <a:chOff x="5653703" y="-1792468"/>
              <a:chExt cx="244814" cy="623577"/>
            </a:xfrm>
          </p:grpSpPr>
          <p:sp>
            <p:nvSpPr>
              <p:cNvPr id="1962" name="Google Shape;1962;p29"/>
              <p:cNvSpPr/>
              <p:nvPr/>
            </p:nvSpPr>
            <p:spPr>
              <a:xfrm>
                <a:off x="5653703" y="-1355890"/>
                <a:ext cx="235934" cy="174788"/>
              </a:xfrm>
              <a:custGeom>
                <a:rect b="b" l="l" r="r" t="t"/>
                <a:pathLst>
                  <a:path extrusionOk="0" h="3779" w="5101">
                    <a:moveTo>
                      <a:pt x="2965" y="0"/>
                    </a:moveTo>
                    <a:cubicBezTo>
                      <a:pt x="2607" y="0"/>
                      <a:pt x="2228" y="72"/>
                      <a:pt x="1858" y="224"/>
                    </a:cubicBezTo>
                    <a:cubicBezTo>
                      <a:pt x="667" y="723"/>
                      <a:pt x="0" y="1877"/>
                      <a:pt x="385" y="2786"/>
                    </a:cubicBezTo>
                    <a:cubicBezTo>
                      <a:pt x="650" y="3423"/>
                      <a:pt x="1341" y="3779"/>
                      <a:pt x="2136" y="3779"/>
                    </a:cubicBezTo>
                    <a:cubicBezTo>
                      <a:pt x="2494" y="3779"/>
                      <a:pt x="2872" y="3707"/>
                      <a:pt x="3242" y="3555"/>
                    </a:cubicBezTo>
                    <a:cubicBezTo>
                      <a:pt x="4434" y="3056"/>
                      <a:pt x="5100" y="1902"/>
                      <a:pt x="4716" y="992"/>
                    </a:cubicBezTo>
                    <a:cubicBezTo>
                      <a:pt x="4451" y="356"/>
                      <a:pt x="3759" y="0"/>
                      <a:pt x="29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29"/>
              <p:cNvSpPr/>
              <p:nvPr/>
            </p:nvSpPr>
            <p:spPr>
              <a:xfrm>
                <a:off x="5653703" y="-1368101"/>
                <a:ext cx="235934" cy="199210"/>
              </a:xfrm>
              <a:custGeom>
                <a:rect b="b" l="l" r="r" t="t"/>
                <a:pathLst>
                  <a:path extrusionOk="0" fill="none" h="4307" w="5101">
                    <a:moveTo>
                      <a:pt x="4716" y="1256"/>
                    </a:moveTo>
                    <a:cubicBezTo>
                      <a:pt x="5100" y="2166"/>
                      <a:pt x="4434" y="3320"/>
                      <a:pt x="3242" y="3819"/>
                    </a:cubicBezTo>
                    <a:cubicBezTo>
                      <a:pt x="2050" y="4306"/>
                      <a:pt x="769" y="3973"/>
                      <a:pt x="385" y="3050"/>
                    </a:cubicBezTo>
                    <a:cubicBezTo>
                      <a:pt x="0" y="2141"/>
                      <a:pt x="667" y="987"/>
                      <a:pt x="1858" y="488"/>
                    </a:cubicBezTo>
                    <a:cubicBezTo>
                      <a:pt x="3050" y="1"/>
                      <a:pt x="4331" y="334"/>
                      <a:pt x="4716" y="12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29"/>
              <p:cNvSpPr/>
              <p:nvPr/>
            </p:nvSpPr>
            <p:spPr>
              <a:xfrm>
                <a:off x="5875945" y="-1792468"/>
                <a:ext cx="22571" cy="499712"/>
              </a:xfrm>
              <a:custGeom>
                <a:rect b="b" l="l" r="r" t="t"/>
                <a:pathLst>
                  <a:path extrusionOk="0" fill="none" h="10804" w="488">
                    <a:moveTo>
                      <a:pt x="1" y="10803"/>
                    </a:moveTo>
                    <a:lnTo>
                      <a:pt x="488" y="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5" name="Google Shape;1965;p29"/>
            <p:cNvGrpSpPr/>
            <p:nvPr/>
          </p:nvGrpSpPr>
          <p:grpSpPr>
            <a:xfrm>
              <a:off x="4117986" y="-1786548"/>
              <a:ext cx="264425" cy="667424"/>
              <a:chOff x="4117986" y="-1786548"/>
              <a:chExt cx="264425" cy="667424"/>
            </a:xfrm>
          </p:grpSpPr>
          <p:sp>
            <p:nvSpPr>
              <p:cNvPr id="1966" name="Google Shape;1966;p29"/>
              <p:cNvSpPr/>
              <p:nvPr/>
            </p:nvSpPr>
            <p:spPr>
              <a:xfrm>
                <a:off x="4152398" y="-1776696"/>
                <a:ext cx="230014" cy="178118"/>
              </a:xfrm>
              <a:custGeom>
                <a:rect b="b" l="l" r="r" t="t"/>
                <a:pathLst>
                  <a:path extrusionOk="0" h="3851" w="4973">
                    <a:moveTo>
                      <a:pt x="2912" y="1"/>
                    </a:moveTo>
                    <a:cubicBezTo>
                      <a:pt x="2341" y="1"/>
                      <a:pt x="1721" y="209"/>
                      <a:pt x="1205" y="621"/>
                    </a:cubicBezTo>
                    <a:cubicBezTo>
                      <a:pt x="244" y="1377"/>
                      <a:pt x="0" y="2556"/>
                      <a:pt x="615" y="3273"/>
                    </a:cubicBezTo>
                    <a:cubicBezTo>
                      <a:pt x="934" y="3653"/>
                      <a:pt x="1444" y="3850"/>
                      <a:pt x="2003" y="3850"/>
                    </a:cubicBezTo>
                    <a:cubicBezTo>
                      <a:pt x="2500" y="3850"/>
                      <a:pt x="3035" y="3695"/>
                      <a:pt x="3511" y="3376"/>
                    </a:cubicBezTo>
                    <a:cubicBezTo>
                      <a:pt x="4588" y="2658"/>
                      <a:pt x="4972" y="1390"/>
                      <a:pt x="4293" y="582"/>
                    </a:cubicBezTo>
                    <a:cubicBezTo>
                      <a:pt x="3966" y="193"/>
                      <a:pt x="3461" y="1"/>
                      <a:pt x="29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29"/>
              <p:cNvSpPr/>
              <p:nvPr/>
            </p:nvSpPr>
            <p:spPr>
              <a:xfrm>
                <a:off x="4152398" y="-1786548"/>
                <a:ext cx="230014" cy="197406"/>
              </a:xfrm>
              <a:custGeom>
                <a:rect b="b" l="l" r="r" t="t"/>
                <a:pathLst>
                  <a:path extrusionOk="0" fill="none" h="4268" w="4973">
                    <a:moveTo>
                      <a:pt x="4293" y="795"/>
                    </a:moveTo>
                    <a:cubicBezTo>
                      <a:pt x="4972" y="1603"/>
                      <a:pt x="4588" y="2871"/>
                      <a:pt x="3511" y="3589"/>
                    </a:cubicBezTo>
                    <a:cubicBezTo>
                      <a:pt x="2499" y="4268"/>
                      <a:pt x="1217" y="4204"/>
                      <a:pt x="615" y="3486"/>
                    </a:cubicBezTo>
                    <a:cubicBezTo>
                      <a:pt x="0" y="2769"/>
                      <a:pt x="244" y="1590"/>
                      <a:pt x="1205" y="834"/>
                    </a:cubicBezTo>
                    <a:cubicBezTo>
                      <a:pt x="2217" y="26"/>
                      <a:pt x="3627" y="1"/>
                      <a:pt x="4293" y="79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29"/>
              <p:cNvSpPr/>
              <p:nvPr/>
            </p:nvSpPr>
            <p:spPr>
              <a:xfrm>
                <a:off x="4117986" y="-1675125"/>
                <a:ext cx="47455" cy="556001"/>
              </a:xfrm>
              <a:custGeom>
                <a:rect b="b" l="l" r="r" t="t"/>
                <a:pathLst>
                  <a:path extrusionOk="0" fill="none" h="12021" w="1026">
                    <a:moveTo>
                      <a:pt x="1026" y="1"/>
                    </a:moveTo>
                    <a:lnTo>
                      <a:pt x="1" y="1202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9" name="Google Shape;1969;p29"/>
            <p:cNvGrpSpPr/>
            <p:nvPr/>
          </p:nvGrpSpPr>
          <p:grpSpPr>
            <a:xfrm>
              <a:off x="1755510" y="-1841681"/>
              <a:ext cx="750400" cy="803175"/>
              <a:chOff x="1755510" y="-1841681"/>
              <a:chExt cx="750400" cy="803175"/>
            </a:xfrm>
          </p:grpSpPr>
          <p:sp>
            <p:nvSpPr>
              <p:cNvPr id="1970" name="Google Shape;1970;p29"/>
              <p:cNvSpPr/>
              <p:nvPr/>
            </p:nvSpPr>
            <p:spPr>
              <a:xfrm>
                <a:off x="1755510" y="-1204182"/>
                <a:ext cx="212808" cy="155593"/>
              </a:xfrm>
              <a:custGeom>
                <a:rect b="b" l="l" r="r" t="t"/>
                <a:pathLst>
                  <a:path extrusionOk="0" h="3364" w="4601">
                    <a:moveTo>
                      <a:pt x="2611" y="1"/>
                    </a:moveTo>
                    <a:cubicBezTo>
                      <a:pt x="2355" y="1"/>
                      <a:pt x="2087" y="40"/>
                      <a:pt x="1820" y="122"/>
                    </a:cubicBezTo>
                    <a:cubicBezTo>
                      <a:pt x="705" y="468"/>
                      <a:pt x="0" y="1441"/>
                      <a:pt x="269" y="2300"/>
                    </a:cubicBezTo>
                    <a:cubicBezTo>
                      <a:pt x="466" y="2967"/>
                      <a:pt x="1172" y="3364"/>
                      <a:pt x="1999" y="3364"/>
                    </a:cubicBezTo>
                    <a:cubicBezTo>
                      <a:pt x="2252" y="3364"/>
                      <a:pt x="2517" y="3326"/>
                      <a:pt x="2781" y="3248"/>
                    </a:cubicBezTo>
                    <a:cubicBezTo>
                      <a:pt x="3909" y="2902"/>
                      <a:pt x="4601" y="1916"/>
                      <a:pt x="4332" y="1057"/>
                    </a:cubicBezTo>
                    <a:cubicBezTo>
                      <a:pt x="4136" y="402"/>
                      <a:pt x="3434" y="1"/>
                      <a:pt x="26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29"/>
              <p:cNvSpPr/>
              <p:nvPr/>
            </p:nvSpPr>
            <p:spPr>
              <a:xfrm>
                <a:off x="1755510" y="-1214589"/>
                <a:ext cx="212808" cy="176083"/>
              </a:xfrm>
              <a:custGeom>
                <a:rect b="b" l="l" r="r" t="t"/>
                <a:pathLst>
                  <a:path extrusionOk="0" fill="none" h="3807" w="4601">
                    <a:moveTo>
                      <a:pt x="4332" y="1282"/>
                    </a:moveTo>
                    <a:cubicBezTo>
                      <a:pt x="4601" y="2141"/>
                      <a:pt x="3909" y="3127"/>
                      <a:pt x="2781" y="3473"/>
                    </a:cubicBezTo>
                    <a:cubicBezTo>
                      <a:pt x="1653" y="3806"/>
                      <a:pt x="526" y="3396"/>
                      <a:pt x="269" y="2525"/>
                    </a:cubicBezTo>
                    <a:cubicBezTo>
                      <a:pt x="0" y="1666"/>
                      <a:pt x="705" y="693"/>
                      <a:pt x="1820" y="347"/>
                    </a:cubicBezTo>
                    <a:cubicBezTo>
                      <a:pt x="2948" y="1"/>
                      <a:pt x="4075" y="423"/>
                      <a:pt x="4332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29"/>
              <p:cNvSpPr/>
              <p:nvPr/>
            </p:nvSpPr>
            <p:spPr>
              <a:xfrm>
                <a:off x="2233805" y="-1347102"/>
                <a:ext cx="212854" cy="155362"/>
              </a:xfrm>
              <a:custGeom>
                <a:rect b="b" l="l" r="r" t="t"/>
                <a:pathLst>
                  <a:path extrusionOk="0" h="3359" w="4602">
                    <a:moveTo>
                      <a:pt x="2620" y="1"/>
                    </a:moveTo>
                    <a:cubicBezTo>
                      <a:pt x="2362" y="1"/>
                      <a:pt x="2091" y="40"/>
                      <a:pt x="1820" y="123"/>
                    </a:cubicBezTo>
                    <a:cubicBezTo>
                      <a:pt x="705" y="456"/>
                      <a:pt x="1" y="1443"/>
                      <a:pt x="270" y="2302"/>
                    </a:cubicBezTo>
                    <a:cubicBezTo>
                      <a:pt x="465" y="2957"/>
                      <a:pt x="1168" y="3358"/>
                      <a:pt x="1991" y="3358"/>
                    </a:cubicBezTo>
                    <a:cubicBezTo>
                      <a:pt x="2246" y="3358"/>
                      <a:pt x="2514" y="3319"/>
                      <a:pt x="2781" y="3237"/>
                    </a:cubicBezTo>
                    <a:cubicBezTo>
                      <a:pt x="3896" y="2891"/>
                      <a:pt x="4601" y="1917"/>
                      <a:pt x="4332" y="1059"/>
                    </a:cubicBezTo>
                    <a:cubicBezTo>
                      <a:pt x="4137" y="397"/>
                      <a:pt x="3439" y="1"/>
                      <a:pt x="26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29"/>
              <p:cNvSpPr/>
              <p:nvPr/>
            </p:nvSpPr>
            <p:spPr>
              <a:xfrm>
                <a:off x="2233805" y="-1357417"/>
                <a:ext cx="212854" cy="176083"/>
              </a:xfrm>
              <a:custGeom>
                <a:rect b="b" l="l" r="r" t="t"/>
                <a:pathLst>
                  <a:path extrusionOk="0" fill="none" h="3807" w="4602">
                    <a:moveTo>
                      <a:pt x="4332" y="1282"/>
                    </a:moveTo>
                    <a:cubicBezTo>
                      <a:pt x="4601" y="2140"/>
                      <a:pt x="3896" y="3114"/>
                      <a:pt x="2781" y="3460"/>
                    </a:cubicBezTo>
                    <a:cubicBezTo>
                      <a:pt x="1654" y="3806"/>
                      <a:pt x="526" y="3383"/>
                      <a:pt x="270" y="2525"/>
                    </a:cubicBezTo>
                    <a:cubicBezTo>
                      <a:pt x="1" y="1666"/>
                      <a:pt x="705" y="679"/>
                      <a:pt x="1820" y="346"/>
                    </a:cubicBezTo>
                    <a:cubicBezTo>
                      <a:pt x="2948" y="0"/>
                      <a:pt x="4076" y="410"/>
                      <a:pt x="4332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29"/>
              <p:cNvSpPr/>
              <p:nvPr/>
            </p:nvSpPr>
            <p:spPr>
              <a:xfrm>
                <a:off x="1958187" y="-1841681"/>
                <a:ext cx="547722" cy="707756"/>
              </a:xfrm>
              <a:custGeom>
                <a:rect b="b" l="l" r="r" t="t"/>
                <a:pathLst>
                  <a:path extrusionOk="0" fill="none" h="15302" w="11842">
                    <a:moveTo>
                      <a:pt x="1" y="15301"/>
                    </a:moveTo>
                    <a:lnTo>
                      <a:pt x="2372" y="2974"/>
                    </a:lnTo>
                    <a:lnTo>
                      <a:pt x="11841" y="1"/>
                    </a:lnTo>
                    <a:lnTo>
                      <a:pt x="10342" y="1191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5" name="Google Shape;1975;p29"/>
              <p:cNvSpPr/>
              <p:nvPr/>
            </p:nvSpPr>
            <p:spPr>
              <a:xfrm>
                <a:off x="2047686" y="-1705930"/>
                <a:ext cx="441018" cy="129831"/>
              </a:xfrm>
              <a:custGeom>
                <a:rect b="b" l="l" r="r" t="t"/>
                <a:pathLst>
                  <a:path extrusionOk="0" fill="none" h="2807" w="9535">
                    <a:moveTo>
                      <a:pt x="1" y="2807"/>
                    </a:moveTo>
                    <a:lnTo>
                      <a:pt x="9535" y="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76" name="Google Shape;1976;p29"/>
            <p:cNvSpPr/>
            <p:nvPr/>
          </p:nvSpPr>
          <p:spPr>
            <a:xfrm>
              <a:off x="-182047" y="-2064526"/>
              <a:ext cx="19010" cy="34412"/>
            </a:xfrm>
            <a:custGeom>
              <a:rect b="b" l="l" r="r" t="t"/>
              <a:pathLst>
                <a:path extrusionOk="0" fill="none" h="744" w="411">
                  <a:moveTo>
                    <a:pt x="65" y="744"/>
                  </a:moveTo>
                  <a:cubicBezTo>
                    <a:pt x="52" y="706"/>
                    <a:pt x="39" y="680"/>
                    <a:pt x="26" y="654"/>
                  </a:cubicBezTo>
                  <a:cubicBezTo>
                    <a:pt x="1" y="526"/>
                    <a:pt x="14" y="398"/>
                    <a:pt x="103" y="270"/>
                  </a:cubicBezTo>
                  <a:cubicBezTo>
                    <a:pt x="167" y="167"/>
                    <a:pt x="283" y="65"/>
                    <a:pt x="411" y="1"/>
                  </a:cubicBezTo>
                </a:path>
              </a:pathLst>
            </a:custGeom>
            <a:noFill/>
            <a:ln cap="rnd" cmpd="sng" w="10575">
              <a:solidFill>
                <a:srgbClr val="FFFFFF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77" name="Google Shape;1977;p29"/>
            <p:cNvGrpSpPr/>
            <p:nvPr/>
          </p:nvGrpSpPr>
          <p:grpSpPr>
            <a:xfrm>
              <a:off x="-227097" y="-2385750"/>
              <a:ext cx="707154" cy="460583"/>
              <a:chOff x="-227097" y="-2385750"/>
              <a:chExt cx="707154" cy="460583"/>
            </a:xfrm>
          </p:grpSpPr>
          <p:sp>
            <p:nvSpPr>
              <p:cNvPr id="1978" name="Google Shape;1978;p29"/>
              <p:cNvSpPr/>
              <p:nvPr/>
            </p:nvSpPr>
            <p:spPr>
              <a:xfrm>
                <a:off x="135059" y="-2076228"/>
                <a:ext cx="203326" cy="150459"/>
              </a:xfrm>
              <a:custGeom>
                <a:rect b="b" l="l" r="r" t="t"/>
                <a:pathLst>
                  <a:path extrusionOk="0" h="3253" w="4396">
                    <a:moveTo>
                      <a:pt x="1901" y="0"/>
                    </a:moveTo>
                    <a:cubicBezTo>
                      <a:pt x="1827" y="0"/>
                      <a:pt x="1753" y="3"/>
                      <a:pt x="1679" y="10"/>
                    </a:cubicBezTo>
                    <a:cubicBezTo>
                      <a:pt x="628" y="113"/>
                      <a:pt x="1" y="882"/>
                      <a:pt x="218" y="1727"/>
                    </a:cubicBezTo>
                    <a:cubicBezTo>
                      <a:pt x="434" y="2578"/>
                      <a:pt x="1417" y="3253"/>
                      <a:pt x="2470" y="3253"/>
                    </a:cubicBezTo>
                    <a:cubicBezTo>
                      <a:pt x="2480" y="3253"/>
                      <a:pt x="2490" y="3252"/>
                      <a:pt x="2499" y="3252"/>
                    </a:cubicBezTo>
                    <a:cubicBezTo>
                      <a:pt x="3627" y="3240"/>
                      <a:pt x="4396" y="2471"/>
                      <a:pt x="4165" y="1522"/>
                    </a:cubicBezTo>
                    <a:cubicBezTo>
                      <a:pt x="3938" y="650"/>
                      <a:pt x="2930" y="0"/>
                      <a:pt x="19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9" name="Google Shape;1979;p29"/>
              <p:cNvSpPr/>
              <p:nvPr/>
            </p:nvSpPr>
            <p:spPr>
              <a:xfrm>
                <a:off x="135059" y="-2080529"/>
                <a:ext cx="203326" cy="155362"/>
              </a:xfrm>
              <a:custGeom>
                <a:rect b="b" l="l" r="r" t="t"/>
                <a:pathLst>
                  <a:path extrusionOk="0" fill="none" h="3359" w="4396">
                    <a:moveTo>
                      <a:pt x="4165" y="1615"/>
                    </a:moveTo>
                    <a:cubicBezTo>
                      <a:pt x="4396" y="2564"/>
                      <a:pt x="3627" y="3333"/>
                      <a:pt x="2499" y="3345"/>
                    </a:cubicBezTo>
                    <a:cubicBezTo>
                      <a:pt x="1436" y="3358"/>
                      <a:pt x="436" y="2679"/>
                      <a:pt x="218" y="1820"/>
                    </a:cubicBezTo>
                    <a:cubicBezTo>
                      <a:pt x="1" y="975"/>
                      <a:pt x="628" y="206"/>
                      <a:pt x="1679" y="103"/>
                    </a:cubicBezTo>
                    <a:cubicBezTo>
                      <a:pt x="2781" y="1"/>
                      <a:pt x="3922" y="680"/>
                      <a:pt x="4165" y="161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0" name="Google Shape;1980;p29"/>
              <p:cNvSpPr/>
              <p:nvPr/>
            </p:nvSpPr>
            <p:spPr>
              <a:xfrm>
                <a:off x="-33854" y="-2385750"/>
                <a:ext cx="513912" cy="394765"/>
              </a:xfrm>
              <a:custGeom>
                <a:rect b="b" l="l" r="r" t="t"/>
                <a:pathLst>
                  <a:path extrusionOk="0" fill="none" h="8535" w="11111">
                    <a:moveTo>
                      <a:pt x="0" y="8073"/>
                    </a:moveTo>
                    <a:lnTo>
                      <a:pt x="3012" y="218"/>
                    </a:lnTo>
                    <a:lnTo>
                      <a:pt x="11111" y="0"/>
                    </a:lnTo>
                    <a:lnTo>
                      <a:pt x="7920" y="853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1" name="Google Shape;1981;p29"/>
              <p:cNvSpPr/>
              <p:nvPr/>
            </p:nvSpPr>
            <p:spPr>
              <a:xfrm>
                <a:off x="-227097" y="-2110038"/>
                <a:ext cx="203974" cy="150506"/>
              </a:xfrm>
              <a:custGeom>
                <a:rect b="b" l="l" r="r" t="t"/>
                <a:pathLst>
                  <a:path extrusionOk="0" h="3254" w="4410">
                    <a:moveTo>
                      <a:pt x="1904" y="1"/>
                    </a:moveTo>
                    <a:cubicBezTo>
                      <a:pt x="1829" y="1"/>
                      <a:pt x="1754" y="4"/>
                      <a:pt x="1680" y="11"/>
                    </a:cubicBezTo>
                    <a:cubicBezTo>
                      <a:pt x="629" y="113"/>
                      <a:pt x="1" y="882"/>
                      <a:pt x="219" y="1741"/>
                    </a:cubicBezTo>
                    <a:cubicBezTo>
                      <a:pt x="435" y="2579"/>
                      <a:pt x="1418" y="3253"/>
                      <a:pt x="2483" y="3253"/>
                    </a:cubicBezTo>
                    <a:cubicBezTo>
                      <a:pt x="2493" y="3253"/>
                      <a:pt x="2503" y="3253"/>
                      <a:pt x="2513" y="3253"/>
                    </a:cubicBezTo>
                    <a:cubicBezTo>
                      <a:pt x="3640" y="3240"/>
                      <a:pt x="4409" y="2471"/>
                      <a:pt x="4166" y="1523"/>
                    </a:cubicBezTo>
                    <a:cubicBezTo>
                      <a:pt x="3950" y="650"/>
                      <a:pt x="2943" y="1"/>
                      <a:pt x="19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2" name="Google Shape;1982;p29"/>
              <p:cNvSpPr/>
              <p:nvPr/>
            </p:nvSpPr>
            <p:spPr>
              <a:xfrm>
                <a:off x="-227097" y="-2114293"/>
                <a:ext cx="203974" cy="155316"/>
              </a:xfrm>
              <a:custGeom>
                <a:rect b="b" l="l" r="r" t="t"/>
                <a:pathLst>
                  <a:path extrusionOk="0" fill="none" h="3358" w="4410">
                    <a:moveTo>
                      <a:pt x="4166" y="1615"/>
                    </a:moveTo>
                    <a:cubicBezTo>
                      <a:pt x="4409" y="2563"/>
                      <a:pt x="3640" y="3332"/>
                      <a:pt x="2513" y="3345"/>
                    </a:cubicBezTo>
                    <a:cubicBezTo>
                      <a:pt x="1436" y="3358"/>
                      <a:pt x="437" y="2679"/>
                      <a:pt x="219" y="1833"/>
                    </a:cubicBezTo>
                    <a:cubicBezTo>
                      <a:pt x="1" y="974"/>
                      <a:pt x="629" y="205"/>
                      <a:pt x="1680" y="103"/>
                    </a:cubicBezTo>
                    <a:cubicBezTo>
                      <a:pt x="2794" y="0"/>
                      <a:pt x="3935" y="680"/>
                      <a:pt x="4166" y="161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3" name="Google Shape;1983;p29"/>
            <p:cNvGrpSpPr/>
            <p:nvPr/>
          </p:nvGrpSpPr>
          <p:grpSpPr>
            <a:xfrm>
              <a:off x="4663302" y="-2165865"/>
              <a:ext cx="606970" cy="811455"/>
              <a:chOff x="4663302" y="-2165865"/>
              <a:chExt cx="606970" cy="811455"/>
            </a:xfrm>
          </p:grpSpPr>
          <p:sp>
            <p:nvSpPr>
              <p:cNvPr id="1984" name="Google Shape;1984;p29"/>
              <p:cNvSpPr/>
              <p:nvPr/>
            </p:nvSpPr>
            <p:spPr>
              <a:xfrm>
                <a:off x="4663302" y="-1698529"/>
                <a:ext cx="199163" cy="149349"/>
              </a:xfrm>
              <a:custGeom>
                <a:rect b="b" l="l" r="r" t="t"/>
                <a:pathLst>
                  <a:path extrusionOk="0" h="3229" w="4306">
                    <a:moveTo>
                      <a:pt x="2409" y="1"/>
                    </a:moveTo>
                    <a:cubicBezTo>
                      <a:pt x="2176" y="1"/>
                      <a:pt x="1934" y="36"/>
                      <a:pt x="1692" y="110"/>
                    </a:cubicBezTo>
                    <a:cubicBezTo>
                      <a:pt x="641" y="430"/>
                      <a:pt x="0" y="1365"/>
                      <a:pt x="256" y="2198"/>
                    </a:cubicBezTo>
                    <a:cubicBezTo>
                      <a:pt x="454" y="2832"/>
                      <a:pt x="1126" y="3228"/>
                      <a:pt x="1906" y="3228"/>
                    </a:cubicBezTo>
                    <a:cubicBezTo>
                      <a:pt x="2136" y="3228"/>
                      <a:pt x="2375" y="3194"/>
                      <a:pt x="2614" y="3121"/>
                    </a:cubicBezTo>
                    <a:cubicBezTo>
                      <a:pt x="3665" y="2801"/>
                      <a:pt x="4306" y="1865"/>
                      <a:pt x="4050" y="1032"/>
                    </a:cubicBezTo>
                    <a:cubicBezTo>
                      <a:pt x="3852" y="391"/>
                      <a:pt x="3185" y="1"/>
                      <a:pt x="24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5" name="Google Shape;1985;p29"/>
              <p:cNvSpPr/>
              <p:nvPr/>
            </p:nvSpPr>
            <p:spPr>
              <a:xfrm>
                <a:off x="4663302" y="-1708289"/>
                <a:ext cx="199163" cy="168960"/>
              </a:xfrm>
              <a:custGeom>
                <a:rect b="b" l="l" r="r" t="t"/>
                <a:pathLst>
                  <a:path extrusionOk="0" fill="none" h="3653" w="4306">
                    <a:moveTo>
                      <a:pt x="4050" y="1243"/>
                    </a:moveTo>
                    <a:cubicBezTo>
                      <a:pt x="4306" y="2076"/>
                      <a:pt x="3665" y="3012"/>
                      <a:pt x="2614" y="3332"/>
                    </a:cubicBezTo>
                    <a:cubicBezTo>
                      <a:pt x="1564" y="3652"/>
                      <a:pt x="513" y="3229"/>
                      <a:pt x="256" y="2409"/>
                    </a:cubicBezTo>
                    <a:cubicBezTo>
                      <a:pt x="0" y="1576"/>
                      <a:pt x="641" y="641"/>
                      <a:pt x="1692" y="321"/>
                    </a:cubicBezTo>
                    <a:cubicBezTo>
                      <a:pt x="2742" y="0"/>
                      <a:pt x="3793" y="410"/>
                      <a:pt x="4050" y="124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29"/>
              <p:cNvSpPr/>
              <p:nvPr/>
            </p:nvSpPr>
            <p:spPr>
              <a:xfrm>
                <a:off x="5071062" y="-1513010"/>
                <a:ext cx="199210" cy="148794"/>
              </a:xfrm>
              <a:custGeom>
                <a:rect b="b" l="l" r="r" t="t"/>
                <a:pathLst>
                  <a:path extrusionOk="0" h="3217" w="4307">
                    <a:moveTo>
                      <a:pt x="2410" y="1"/>
                    </a:moveTo>
                    <a:cubicBezTo>
                      <a:pt x="2177" y="1"/>
                      <a:pt x="1934" y="36"/>
                      <a:pt x="1692" y="109"/>
                    </a:cubicBezTo>
                    <a:cubicBezTo>
                      <a:pt x="654" y="430"/>
                      <a:pt x="1" y="1365"/>
                      <a:pt x="257" y="2185"/>
                    </a:cubicBezTo>
                    <a:cubicBezTo>
                      <a:pt x="454" y="2826"/>
                      <a:pt x="1122" y="3217"/>
                      <a:pt x="1898" y="3217"/>
                    </a:cubicBezTo>
                    <a:cubicBezTo>
                      <a:pt x="2130" y="3217"/>
                      <a:pt x="2372" y="3182"/>
                      <a:pt x="2615" y="3108"/>
                    </a:cubicBezTo>
                    <a:cubicBezTo>
                      <a:pt x="3665" y="2788"/>
                      <a:pt x="4306" y="1852"/>
                      <a:pt x="4050" y="1032"/>
                    </a:cubicBezTo>
                    <a:cubicBezTo>
                      <a:pt x="3863" y="391"/>
                      <a:pt x="3190" y="1"/>
                      <a:pt x="2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7" name="Google Shape;1987;p29"/>
              <p:cNvSpPr/>
              <p:nvPr/>
            </p:nvSpPr>
            <p:spPr>
              <a:xfrm>
                <a:off x="5071062" y="-1522770"/>
                <a:ext cx="199210" cy="168359"/>
              </a:xfrm>
              <a:custGeom>
                <a:rect b="b" l="l" r="r" t="t"/>
                <a:pathLst>
                  <a:path extrusionOk="0" fill="none" h="3640" w="4307">
                    <a:moveTo>
                      <a:pt x="4050" y="1243"/>
                    </a:moveTo>
                    <a:cubicBezTo>
                      <a:pt x="4306" y="2063"/>
                      <a:pt x="3665" y="2999"/>
                      <a:pt x="2615" y="3319"/>
                    </a:cubicBezTo>
                    <a:cubicBezTo>
                      <a:pt x="1564" y="3639"/>
                      <a:pt x="513" y="3229"/>
                      <a:pt x="257" y="2396"/>
                    </a:cubicBezTo>
                    <a:cubicBezTo>
                      <a:pt x="1" y="1576"/>
                      <a:pt x="654" y="641"/>
                      <a:pt x="1692" y="320"/>
                    </a:cubicBezTo>
                    <a:cubicBezTo>
                      <a:pt x="2743" y="0"/>
                      <a:pt x="3806" y="410"/>
                      <a:pt x="4050" y="124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29"/>
              <p:cNvSpPr/>
              <p:nvPr/>
            </p:nvSpPr>
            <p:spPr>
              <a:xfrm>
                <a:off x="4852936" y="-2165865"/>
                <a:ext cx="408410" cy="717191"/>
              </a:xfrm>
              <a:custGeom>
                <a:rect b="b" l="l" r="r" t="t"/>
                <a:pathLst>
                  <a:path extrusionOk="0" fill="none" h="15506" w="8830">
                    <a:moveTo>
                      <a:pt x="1" y="11508"/>
                    </a:moveTo>
                    <a:lnTo>
                      <a:pt x="90" y="1"/>
                    </a:lnTo>
                    <a:lnTo>
                      <a:pt x="8420" y="4088"/>
                    </a:lnTo>
                    <a:lnTo>
                      <a:pt x="8830" y="1550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9" name="Google Shape;1989;p29"/>
              <p:cNvSpPr/>
              <p:nvPr/>
            </p:nvSpPr>
            <p:spPr>
              <a:xfrm>
                <a:off x="4856498" y="-2055044"/>
                <a:ext cx="390649" cy="199811"/>
              </a:xfrm>
              <a:custGeom>
                <a:rect b="b" l="l" r="r" t="t"/>
                <a:pathLst>
                  <a:path extrusionOk="0" fill="none" h="4320" w="8446">
                    <a:moveTo>
                      <a:pt x="1" y="1"/>
                    </a:moveTo>
                    <a:lnTo>
                      <a:pt x="8445" y="4319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0" name="Google Shape;1990;p29"/>
            <p:cNvGrpSpPr/>
            <p:nvPr/>
          </p:nvGrpSpPr>
          <p:grpSpPr>
            <a:xfrm>
              <a:off x="6178204" y="-1653757"/>
              <a:ext cx="615296" cy="724916"/>
              <a:chOff x="6178204" y="-1653757"/>
              <a:chExt cx="615296" cy="724916"/>
            </a:xfrm>
          </p:grpSpPr>
          <p:sp>
            <p:nvSpPr>
              <p:cNvPr id="1991" name="Google Shape;1991;p29"/>
              <p:cNvSpPr/>
              <p:nvPr/>
            </p:nvSpPr>
            <p:spPr>
              <a:xfrm>
                <a:off x="6178204" y="-1165607"/>
                <a:ext cx="201568" cy="165214"/>
              </a:xfrm>
              <a:custGeom>
                <a:rect b="b" l="l" r="r" t="t"/>
                <a:pathLst>
                  <a:path extrusionOk="0" h="3572" w="4358">
                    <a:moveTo>
                      <a:pt x="3066" y="1"/>
                    </a:moveTo>
                    <a:cubicBezTo>
                      <a:pt x="2660" y="1"/>
                      <a:pt x="2181" y="141"/>
                      <a:pt x="1705" y="428"/>
                    </a:cubicBezTo>
                    <a:cubicBezTo>
                      <a:pt x="655" y="1069"/>
                      <a:pt x="1" y="2196"/>
                      <a:pt x="257" y="2940"/>
                    </a:cubicBezTo>
                    <a:cubicBezTo>
                      <a:pt x="399" y="3357"/>
                      <a:pt x="787" y="3572"/>
                      <a:pt x="1286" y="3572"/>
                    </a:cubicBezTo>
                    <a:cubicBezTo>
                      <a:pt x="1689" y="3572"/>
                      <a:pt x="2165" y="3431"/>
                      <a:pt x="2641" y="3145"/>
                    </a:cubicBezTo>
                    <a:cubicBezTo>
                      <a:pt x="3704" y="2517"/>
                      <a:pt x="4358" y="1389"/>
                      <a:pt x="4102" y="633"/>
                    </a:cubicBezTo>
                    <a:cubicBezTo>
                      <a:pt x="3960" y="215"/>
                      <a:pt x="3568" y="1"/>
                      <a:pt x="30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2" name="Google Shape;1992;p29"/>
              <p:cNvSpPr/>
              <p:nvPr/>
            </p:nvSpPr>
            <p:spPr>
              <a:xfrm>
                <a:off x="6178204" y="-1175459"/>
                <a:ext cx="201568" cy="184964"/>
              </a:xfrm>
              <a:custGeom>
                <a:rect b="b" l="l" r="r" t="t"/>
                <a:pathLst>
                  <a:path extrusionOk="0" fill="none" h="3999" w="4358">
                    <a:moveTo>
                      <a:pt x="4102" y="846"/>
                    </a:moveTo>
                    <a:cubicBezTo>
                      <a:pt x="4358" y="1602"/>
                      <a:pt x="3704" y="2730"/>
                      <a:pt x="2641" y="3358"/>
                    </a:cubicBezTo>
                    <a:cubicBezTo>
                      <a:pt x="1577" y="3998"/>
                      <a:pt x="514" y="3909"/>
                      <a:pt x="257" y="3153"/>
                    </a:cubicBezTo>
                    <a:cubicBezTo>
                      <a:pt x="1" y="2409"/>
                      <a:pt x="655" y="1282"/>
                      <a:pt x="1705" y="641"/>
                    </a:cubicBezTo>
                    <a:cubicBezTo>
                      <a:pt x="2769" y="0"/>
                      <a:pt x="3845" y="90"/>
                      <a:pt x="4102" y="84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3" name="Google Shape;1993;p29"/>
              <p:cNvSpPr/>
              <p:nvPr/>
            </p:nvSpPr>
            <p:spPr>
              <a:xfrm>
                <a:off x="6591330" y="-1103953"/>
                <a:ext cx="202170" cy="165214"/>
              </a:xfrm>
              <a:custGeom>
                <a:rect b="b" l="l" r="r" t="t"/>
                <a:pathLst>
                  <a:path extrusionOk="0" h="3572" w="4371">
                    <a:moveTo>
                      <a:pt x="3073" y="1"/>
                    </a:moveTo>
                    <a:cubicBezTo>
                      <a:pt x="2669" y="1"/>
                      <a:pt x="2194" y="141"/>
                      <a:pt x="1718" y="428"/>
                    </a:cubicBezTo>
                    <a:cubicBezTo>
                      <a:pt x="654" y="1056"/>
                      <a:pt x="1" y="2196"/>
                      <a:pt x="257" y="2939"/>
                    </a:cubicBezTo>
                    <a:cubicBezTo>
                      <a:pt x="399" y="3357"/>
                      <a:pt x="791" y="3571"/>
                      <a:pt x="1293" y="3571"/>
                    </a:cubicBezTo>
                    <a:cubicBezTo>
                      <a:pt x="1699" y="3571"/>
                      <a:pt x="2177" y="3431"/>
                      <a:pt x="2653" y="3144"/>
                    </a:cubicBezTo>
                    <a:cubicBezTo>
                      <a:pt x="3717" y="2504"/>
                      <a:pt x="4370" y="1376"/>
                      <a:pt x="4101" y="633"/>
                    </a:cubicBezTo>
                    <a:cubicBezTo>
                      <a:pt x="3960" y="215"/>
                      <a:pt x="3571" y="1"/>
                      <a:pt x="30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29"/>
              <p:cNvSpPr/>
              <p:nvPr/>
            </p:nvSpPr>
            <p:spPr>
              <a:xfrm>
                <a:off x="6591330" y="-1113805"/>
                <a:ext cx="202170" cy="184964"/>
              </a:xfrm>
              <a:custGeom>
                <a:rect b="b" l="l" r="r" t="t"/>
                <a:pathLst>
                  <a:path extrusionOk="0" fill="none" h="3999" w="4371">
                    <a:moveTo>
                      <a:pt x="4101" y="846"/>
                    </a:moveTo>
                    <a:cubicBezTo>
                      <a:pt x="4370" y="1589"/>
                      <a:pt x="3717" y="2717"/>
                      <a:pt x="2653" y="3357"/>
                    </a:cubicBezTo>
                    <a:cubicBezTo>
                      <a:pt x="1590" y="3998"/>
                      <a:pt x="513" y="3908"/>
                      <a:pt x="257" y="3152"/>
                    </a:cubicBezTo>
                    <a:cubicBezTo>
                      <a:pt x="1" y="2409"/>
                      <a:pt x="654" y="1269"/>
                      <a:pt x="1718" y="641"/>
                    </a:cubicBezTo>
                    <a:cubicBezTo>
                      <a:pt x="2781" y="0"/>
                      <a:pt x="3845" y="90"/>
                      <a:pt x="4101" y="84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5" name="Google Shape;1995;p29"/>
              <p:cNvSpPr/>
              <p:nvPr/>
            </p:nvSpPr>
            <p:spPr>
              <a:xfrm>
                <a:off x="6370244" y="-1653757"/>
                <a:ext cx="413775" cy="594483"/>
              </a:xfrm>
              <a:custGeom>
                <a:rect b="b" l="l" r="r" t="t"/>
                <a:pathLst>
                  <a:path extrusionOk="0" fill="none" h="12853" w="8946">
                    <a:moveTo>
                      <a:pt x="1" y="11546"/>
                    </a:moveTo>
                    <a:lnTo>
                      <a:pt x="91" y="0"/>
                    </a:lnTo>
                    <a:lnTo>
                      <a:pt x="8535" y="1563"/>
                    </a:lnTo>
                    <a:lnTo>
                      <a:pt x="8945" y="12853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6" name="Google Shape;1996;p29"/>
              <p:cNvSpPr/>
              <p:nvPr/>
            </p:nvSpPr>
            <p:spPr>
              <a:xfrm>
                <a:off x="6373805" y="-1542334"/>
                <a:ext cx="395366" cy="81219"/>
              </a:xfrm>
              <a:custGeom>
                <a:rect b="b" l="l" r="r" t="t"/>
                <a:pathLst>
                  <a:path extrusionOk="0" fill="none" h="1756" w="8548">
                    <a:moveTo>
                      <a:pt x="1" y="0"/>
                    </a:moveTo>
                    <a:lnTo>
                      <a:pt x="8548" y="1756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7" name="Google Shape;1997;p29"/>
            <p:cNvGrpSpPr/>
            <p:nvPr/>
          </p:nvGrpSpPr>
          <p:grpSpPr>
            <a:xfrm>
              <a:off x="3468974" y="-880877"/>
              <a:ext cx="441017" cy="569600"/>
              <a:chOff x="3468974" y="-880877"/>
              <a:chExt cx="441017" cy="569600"/>
            </a:xfrm>
          </p:grpSpPr>
          <p:sp>
            <p:nvSpPr>
              <p:cNvPr id="1998" name="Google Shape;1998;p29"/>
              <p:cNvSpPr/>
              <p:nvPr/>
            </p:nvSpPr>
            <p:spPr>
              <a:xfrm>
                <a:off x="3468974" y="-622186"/>
                <a:ext cx="124558" cy="95465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9" name="Google Shape;1999;p29"/>
              <p:cNvSpPr/>
              <p:nvPr/>
            </p:nvSpPr>
            <p:spPr>
              <a:xfrm>
                <a:off x="3468974" y="-624869"/>
                <a:ext cx="124558" cy="100830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0" name="Google Shape;2000;p29"/>
              <p:cNvSpPr/>
              <p:nvPr/>
            </p:nvSpPr>
            <p:spPr>
              <a:xfrm>
                <a:off x="3671096" y="-409424"/>
                <a:ext cx="124512" cy="95974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1" name="Google Shape;2001;p29"/>
              <p:cNvSpPr/>
              <p:nvPr/>
            </p:nvSpPr>
            <p:spPr>
              <a:xfrm>
                <a:off x="3671096" y="-412061"/>
                <a:ext cx="124512" cy="10078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2" name="Google Shape;2002;p29"/>
              <p:cNvSpPr/>
              <p:nvPr/>
            </p:nvSpPr>
            <p:spPr>
              <a:xfrm>
                <a:off x="3588120" y="-880877"/>
                <a:ext cx="321871" cy="535835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3" name="Google Shape;2003;p29"/>
              <p:cNvSpPr/>
              <p:nvPr/>
            </p:nvSpPr>
            <p:spPr>
              <a:xfrm>
                <a:off x="3694223" y="-813348"/>
                <a:ext cx="187924" cy="21697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04" name="Google Shape;2004;p29"/>
            <p:cNvGrpSpPr/>
            <p:nvPr/>
          </p:nvGrpSpPr>
          <p:grpSpPr>
            <a:xfrm>
              <a:off x="6221496" y="-2494212"/>
              <a:ext cx="441017" cy="569600"/>
              <a:chOff x="6221496" y="-2494212"/>
              <a:chExt cx="441017" cy="569600"/>
            </a:xfrm>
          </p:grpSpPr>
          <p:sp>
            <p:nvSpPr>
              <p:cNvPr id="2005" name="Google Shape;2005;p29"/>
              <p:cNvSpPr/>
              <p:nvPr/>
            </p:nvSpPr>
            <p:spPr>
              <a:xfrm>
                <a:off x="6221496" y="-2236123"/>
                <a:ext cx="124512" cy="96113"/>
              </a:xfrm>
              <a:custGeom>
                <a:rect b="b" l="l" r="r" t="t"/>
                <a:pathLst>
                  <a:path extrusionOk="0" h="2078" w="2692">
                    <a:moveTo>
                      <a:pt x="1288" y="1"/>
                    </a:moveTo>
                    <a:cubicBezTo>
                      <a:pt x="636" y="1"/>
                      <a:pt x="99" y="393"/>
                      <a:pt x="52" y="930"/>
                    </a:cubicBezTo>
                    <a:cubicBezTo>
                      <a:pt x="0" y="1494"/>
                      <a:pt x="539" y="2006"/>
                      <a:pt x="1256" y="2071"/>
                    </a:cubicBezTo>
                    <a:cubicBezTo>
                      <a:pt x="1306" y="2075"/>
                      <a:pt x="1355" y="2077"/>
                      <a:pt x="1404" y="2077"/>
                    </a:cubicBezTo>
                    <a:cubicBezTo>
                      <a:pt x="2058" y="2077"/>
                      <a:pt x="2604" y="1685"/>
                      <a:pt x="2640" y="1148"/>
                    </a:cubicBezTo>
                    <a:cubicBezTo>
                      <a:pt x="2691" y="584"/>
                      <a:pt x="2153" y="71"/>
                      <a:pt x="1436" y="7"/>
                    </a:cubicBezTo>
                    <a:cubicBezTo>
                      <a:pt x="1386" y="3"/>
                      <a:pt x="1337" y="1"/>
                      <a:pt x="12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6" name="Google Shape;2006;p29"/>
              <p:cNvSpPr/>
              <p:nvPr/>
            </p:nvSpPr>
            <p:spPr>
              <a:xfrm>
                <a:off x="6221496" y="-2238759"/>
                <a:ext cx="124512" cy="101385"/>
              </a:xfrm>
              <a:custGeom>
                <a:rect b="b" l="l" r="r" t="t"/>
                <a:pathLst>
                  <a:path extrusionOk="0" fill="none" h="2192" w="2692">
                    <a:moveTo>
                      <a:pt x="2640" y="1205"/>
                    </a:moveTo>
                    <a:cubicBezTo>
                      <a:pt x="2602" y="1782"/>
                      <a:pt x="1974" y="2192"/>
                      <a:pt x="1256" y="2128"/>
                    </a:cubicBezTo>
                    <a:cubicBezTo>
                      <a:pt x="539" y="2063"/>
                      <a:pt x="0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3" y="128"/>
                      <a:pt x="2691" y="641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7" name="Google Shape;2007;p29"/>
              <p:cNvSpPr/>
              <p:nvPr/>
            </p:nvSpPr>
            <p:spPr>
              <a:xfrm>
                <a:off x="6424174" y="-2022760"/>
                <a:ext cx="124512" cy="95511"/>
              </a:xfrm>
              <a:custGeom>
                <a:rect b="b" l="l" r="r" t="t"/>
                <a:pathLst>
                  <a:path extrusionOk="0" h="2065" w="2692">
                    <a:moveTo>
                      <a:pt x="1289" y="1"/>
                    </a:moveTo>
                    <a:cubicBezTo>
                      <a:pt x="634" y="1"/>
                      <a:pt x="87" y="393"/>
                      <a:pt x="39" y="917"/>
                    </a:cubicBezTo>
                    <a:cubicBezTo>
                      <a:pt x="1" y="1494"/>
                      <a:pt x="539" y="1994"/>
                      <a:pt x="1257" y="2058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3"/>
                      <a:pt x="2641" y="1148"/>
                    </a:cubicBezTo>
                    <a:cubicBezTo>
                      <a:pt x="2692" y="584"/>
                      <a:pt x="2154" y="72"/>
                      <a:pt x="1436" y="8"/>
                    </a:cubicBezTo>
                    <a:cubicBezTo>
                      <a:pt x="1387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8" name="Google Shape;2008;p29"/>
              <p:cNvSpPr/>
              <p:nvPr/>
            </p:nvSpPr>
            <p:spPr>
              <a:xfrm>
                <a:off x="6424174" y="-2025396"/>
                <a:ext cx="124512" cy="100784"/>
              </a:xfrm>
              <a:custGeom>
                <a:rect b="b" l="l" r="r" t="t"/>
                <a:pathLst>
                  <a:path extrusionOk="0" fill="none" h="2179" w="2692">
                    <a:moveTo>
                      <a:pt x="2641" y="1205"/>
                    </a:moveTo>
                    <a:cubicBezTo>
                      <a:pt x="2589" y="1769"/>
                      <a:pt x="1974" y="2179"/>
                      <a:pt x="1257" y="2115"/>
                    </a:cubicBezTo>
                    <a:cubicBezTo>
                      <a:pt x="539" y="2051"/>
                      <a:pt x="1" y="1551"/>
                      <a:pt x="39" y="974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29"/>
                      <a:pt x="2692" y="641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9" name="Google Shape;2009;p29"/>
              <p:cNvSpPr/>
              <p:nvPr/>
            </p:nvSpPr>
            <p:spPr>
              <a:xfrm>
                <a:off x="6341198" y="-2494212"/>
                <a:ext cx="321316" cy="535234"/>
              </a:xfrm>
              <a:custGeom>
                <a:rect b="b" l="l" r="r" t="t"/>
                <a:pathLst>
                  <a:path extrusionOk="0" fill="none" h="11572" w="6947">
                    <a:moveTo>
                      <a:pt x="1" y="6971"/>
                    </a:moveTo>
                    <a:lnTo>
                      <a:pt x="2884" y="0"/>
                    </a:lnTo>
                    <a:lnTo>
                      <a:pt x="6946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29"/>
              <p:cNvSpPr/>
              <p:nvPr/>
            </p:nvSpPr>
            <p:spPr>
              <a:xfrm>
                <a:off x="6446699" y="-2427238"/>
                <a:ext cx="188525" cy="217572"/>
              </a:xfrm>
              <a:custGeom>
                <a:rect b="b" l="l" r="r" t="t"/>
                <a:pathLst>
                  <a:path extrusionOk="0" fill="none" h="4704" w="4076">
                    <a:moveTo>
                      <a:pt x="1" y="0"/>
                    </a:moveTo>
                    <a:lnTo>
                      <a:pt x="4076" y="4703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1" name="Google Shape;2011;p29"/>
            <p:cNvGrpSpPr/>
            <p:nvPr/>
          </p:nvGrpSpPr>
          <p:grpSpPr>
            <a:xfrm>
              <a:off x="3047014" y="-2155181"/>
              <a:ext cx="734998" cy="838697"/>
              <a:chOff x="3047014" y="-2155181"/>
              <a:chExt cx="734998" cy="838697"/>
            </a:xfrm>
          </p:grpSpPr>
          <p:sp>
            <p:nvSpPr>
              <p:cNvPr id="2012" name="Google Shape;2012;p29"/>
              <p:cNvSpPr/>
              <p:nvPr/>
            </p:nvSpPr>
            <p:spPr>
              <a:xfrm>
                <a:off x="3047014" y="-1493168"/>
                <a:ext cx="212206" cy="176685"/>
              </a:xfrm>
              <a:custGeom>
                <a:rect b="b" l="l" r="r" t="t"/>
                <a:pathLst>
                  <a:path extrusionOk="0" fill="none" h="3820" w="4588">
                    <a:moveTo>
                      <a:pt x="4331" y="1282"/>
                    </a:moveTo>
                    <a:cubicBezTo>
                      <a:pt x="4588" y="2154"/>
                      <a:pt x="3896" y="3128"/>
                      <a:pt x="2768" y="3474"/>
                    </a:cubicBezTo>
                    <a:cubicBezTo>
                      <a:pt x="1653" y="3820"/>
                      <a:pt x="525" y="3397"/>
                      <a:pt x="256" y="2538"/>
                    </a:cubicBezTo>
                    <a:cubicBezTo>
                      <a:pt x="0" y="1667"/>
                      <a:pt x="692" y="693"/>
                      <a:pt x="1820" y="347"/>
                    </a:cubicBezTo>
                    <a:cubicBezTo>
                      <a:pt x="2935" y="1"/>
                      <a:pt x="4062" y="424"/>
                      <a:pt x="4331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3" name="Google Shape;2013;p29"/>
              <p:cNvSpPr/>
              <p:nvPr/>
            </p:nvSpPr>
            <p:spPr>
              <a:xfrm>
                <a:off x="3510508" y="-1728131"/>
                <a:ext cx="212808" cy="155362"/>
              </a:xfrm>
              <a:custGeom>
                <a:rect b="b" l="l" r="r" t="t"/>
                <a:pathLst>
                  <a:path extrusionOk="0" h="3359" w="4601">
                    <a:moveTo>
                      <a:pt x="2610" y="1"/>
                    </a:moveTo>
                    <a:cubicBezTo>
                      <a:pt x="2355" y="1"/>
                      <a:pt x="2087" y="40"/>
                      <a:pt x="1820" y="122"/>
                    </a:cubicBezTo>
                    <a:cubicBezTo>
                      <a:pt x="705" y="468"/>
                      <a:pt x="0" y="1442"/>
                      <a:pt x="269" y="2300"/>
                    </a:cubicBezTo>
                    <a:cubicBezTo>
                      <a:pt x="474" y="2962"/>
                      <a:pt x="1167" y="3358"/>
                      <a:pt x="1982" y="3358"/>
                    </a:cubicBezTo>
                    <a:cubicBezTo>
                      <a:pt x="2240" y="3358"/>
                      <a:pt x="2510" y="3319"/>
                      <a:pt x="2781" y="3236"/>
                    </a:cubicBezTo>
                    <a:cubicBezTo>
                      <a:pt x="3908" y="2902"/>
                      <a:pt x="4600" y="1916"/>
                      <a:pt x="4331" y="1057"/>
                    </a:cubicBezTo>
                    <a:cubicBezTo>
                      <a:pt x="4136" y="402"/>
                      <a:pt x="3433" y="1"/>
                      <a:pt x="26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4" name="Google Shape;2014;p29"/>
              <p:cNvSpPr/>
              <p:nvPr/>
            </p:nvSpPr>
            <p:spPr>
              <a:xfrm>
                <a:off x="3510508" y="-1738538"/>
                <a:ext cx="212808" cy="176083"/>
              </a:xfrm>
              <a:custGeom>
                <a:rect b="b" l="l" r="r" t="t"/>
                <a:pathLst>
                  <a:path extrusionOk="0" fill="none" h="3807" w="4601">
                    <a:moveTo>
                      <a:pt x="4331" y="1282"/>
                    </a:moveTo>
                    <a:cubicBezTo>
                      <a:pt x="4600" y="2141"/>
                      <a:pt x="3908" y="3127"/>
                      <a:pt x="2781" y="3461"/>
                    </a:cubicBezTo>
                    <a:cubicBezTo>
                      <a:pt x="1653" y="3807"/>
                      <a:pt x="538" y="3396"/>
                      <a:pt x="269" y="2525"/>
                    </a:cubicBezTo>
                    <a:cubicBezTo>
                      <a:pt x="0" y="1667"/>
                      <a:pt x="705" y="693"/>
                      <a:pt x="1820" y="347"/>
                    </a:cubicBezTo>
                    <a:cubicBezTo>
                      <a:pt x="2947" y="1"/>
                      <a:pt x="4075" y="424"/>
                      <a:pt x="4331" y="128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5" name="Google Shape;2015;p29"/>
              <p:cNvSpPr/>
              <p:nvPr/>
            </p:nvSpPr>
            <p:spPr>
              <a:xfrm>
                <a:off x="3248535" y="-2155181"/>
                <a:ext cx="533476" cy="749799"/>
              </a:xfrm>
              <a:custGeom>
                <a:rect b="b" l="l" r="r" t="t"/>
                <a:pathLst>
                  <a:path extrusionOk="0" fill="none" h="16211" w="11534">
                    <a:moveTo>
                      <a:pt x="0" y="16210"/>
                    </a:moveTo>
                    <a:lnTo>
                      <a:pt x="1640" y="4857"/>
                    </a:lnTo>
                    <a:lnTo>
                      <a:pt x="11533" y="0"/>
                    </a:lnTo>
                    <a:lnTo>
                      <a:pt x="10047" y="10675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6" name="Google Shape;2016;p29"/>
              <p:cNvSpPr/>
              <p:nvPr/>
            </p:nvSpPr>
            <p:spPr>
              <a:xfrm>
                <a:off x="3302465" y="-2007635"/>
                <a:ext cx="458779" cy="226498"/>
              </a:xfrm>
              <a:custGeom>
                <a:rect b="b" l="l" r="r" t="t"/>
                <a:pathLst>
                  <a:path extrusionOk="0" fill="none" h="4897" w="9919">
                    <a:moveTo>
                      <a:pt x="0" y="4896"/>
                    </a:moveTo>
                    <a:lnTo>
                      <a:pt x="9919" y="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7" name="Google Shape;2017;p29"/>
              <p:cNvSpPr/>
              <p:nvPr/>
            </p:nvSpPr>
            <p:spPr>
              <a:xfrm>
                <a:off x="3047014" y="-1482761"/>
                <a:ext cx="212206" cy="155871"/>
              </a:xfrm>
              <a:custGeom>
                <a:rect b="b" l="l" r="r" t="t"/>
                <a:pathLst>
                  <a:path extrusionOk="0" h="3370" w="4588">
                    <a:moveTo>
                      <a:pt x="2604" y="1"/>
                    </a:moveTo>
                    <a:cubicBezTo>
                      <a:pt x="2349" y="1"/>
                      <a:pt x="2084" y="40"/>
                      <a:pt x="1820" y="122"/>
                    </a:cubicBezTo>
                    <a:cubicBezTo>
                      <a:pt x="692" y="468"/>
                      <a:pt x="0" y="1442"/>
                      <a:pt x="256" y="2313"/>
                    </a:cubicBezTo>
                    <a:cubicBezTo>
                      <a:pt x="462" y="2968"/>
                      <a:pt x="1167" y="3369"/>
                      <a:pt x="1984" y="3369"/>
                    </a:cubicBezTo>
                    <a:cubicBezTo>
                      <a:pt x="2238" y="3369"/>
                      <a:pt x="2504" y="3331"/>
                      <a:pt x="2768" y="3249"/>
                    </a:cubicBezTo>
                    <a:cubicBezTo>
                      <a:pt x="3896" y="2903"/>
                      <a:pt x="4588" y="1929"/>
                      <a:pt x="4331" y="1057"/>
                    </a:cubicBezTo>
                    <a:cubicBezTo>
                      <a:pt x="4126" y="402"/>
                      <a:pt x="3421" y="1"/>
                      <a:pt x="260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18" name="Google Shape;2018;p29"/>
          <p:cNvGrpSpPr/>
          <p:nvPr/>
        </p:nvGrpSpPr>
        <p:grpSpPr>
          <a:xfrm rot="1785797">
            <a:off x="6584089" y="-464980"/>
            <a:ext cx="5832729" cy="3410503"/>
            <a:chOff x="302500" y="1375325"/>
            <a:chExt cx="2796475" cy="1635150"/>
          </a:xfrm>
        </p:grpSpPr>
        <p:sp>
          <p:nvSpPr>
            <p:cNvPr id="2019" name="Google Shape;2019;p29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29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29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29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29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29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29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29"/>
          <p:cNvGrpSpPr/>
          <p:nvPr/>
        </p:nvGrpSpPr>
        <p:grpSpPr>
          <a:xfrm rot="-577190">
            <a:off x="8462392" y="1274296"/>
            <a:ext cx="1318801" cy="889832"/>
            <a:chOff x="192771" y="3915943"/>
            <a:chExt cx="674372" cy="454968"/>
          </a:xfrm>
        </p:grpSpPr>
        <p:sp>
          <p:nvSpPr>
            <p:cNvPr id="2027" name="Google Shape;2027;p29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29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29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0" name="Google Shape;2030;p29"/>
          <p:cNvGrpSpPr/>
          <p:nvPr/>
        </p:nvGrpSpPr>
        <p:grpSpPr>
          <a:xfrm rot="515670">
            <a:off x="9133416" y="1937909"/>
            <a:ext cx="1602771" cy="680323"/>
            <a:chOff x="-1548595" y="5064988"/>
            <a:chExt cx="762313" cy="323577"/>
          </a:xfrm>
        </p:grpSpPr>
        <p:sp>
          <p:nvSpPr>
            <p:cNvPr id="2031" name="Google Shape;2031;p29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29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29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29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29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29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7" name="Google Shape;2037;p29"/>
          <p:cNvGrpSpPr/>
          <p:nvPr/>
        </p:nvGrpSpPr>
        <p:grpSpPr>
          <a:xfrm rot="-2376515">
            <a:off x="8181027" y="-41911"/>
            <a:ext cx="1881539" cy="1210388"/>
            <a:chOff x="-30260" y="4314762"/>
            <a:chExt cx="1135405" cy="730436"/>
          </a:xfrm>
        </p:grpSpPr>
        <p:sp>
          <p:nvSpPr>
            <p:cNvPr id="2038" name="Google Shape;2038;p29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29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29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29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29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9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29"/>
          <p:cNvGrpSpPr/>
          <p:nvPr/>
        </p:nvGrpSpPr>
        <p:grpSpPr>
          <a:xfrm rot="314250">
            <a:off x="7387517" y="-1183286"/>
            <a:ext cx="1002277" cy="2228852"/>
            <a:chOff x="442825" y="1623300"/>
            <a:chExt cx="489525" cy="1088600"/>
          </a:xfrm>
        </p:grpSpPr>
        <p:sp>
          <p:nvSpPr>
            <p:cNvPr id="2045" name="Google Shape;2045;p29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29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29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4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30"/>
          <p:cNvSpPr/>
          <p:nvPr/>
        </p:nvSpPr>
        <p:spPr>
          <a:xfrm flipH="1" rot="10800000">
            <a:off x="290375" y="-1206342"/>
            <a:ext cx="8947373" cy="7396743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50" name="Google Shape;2050;p30"/>
          <p:cNvGrpSpPr/>
          <p:nvPr/>
        </p:nvGrpSpPr>
        <p:grpSpPr>
          <a:xfrm rot="-2182599">
            <a:off x="3874267" y="2766992"/>
            <a:ext cx="9878826" cy="3124162"/>
            <a:chOff x="-1441184" y="3615617"/>
            <a:chExt cx="11189918" cy="3538793"/>
          </a:xfrm>
        </p:grpSpPr>
        <p:grpSp>
          <p:nvGrpSpPr>
            <p:cNvPr id="2051" name="Google Shape;2051;p30"/>
            <p:cNvGrpSpPr/>
            <p:nvPr/>
          </p:nvGrpSpPr>
          <p:grpSpPr>
            <a:xfrm>
              <a:off x="-1441184" y="3615617"/>
              <a:ext cx="11189918" cy="3538793"/>
              <a:chOff x="-2247300" y="3512811"/>
              <a:chExt cx="12801645" cy="4048499"/>
            </a:xfrm>
          </p:grpSpPr>
          <p:sp>
            <p:nvSpPr>
              <p:cNvPr id="2052" name="Google Shape;2052;p30"/>
              <p:cNvSpPr/>
              <p:nvPr/>
            </p:nvSpPr>
            <p:spPr>
              <a:xfrm>
                <a:off x="-2247300" y="3512811"/>
                <a:ext cx="12801645" cy="1688725"/>
              </a:xfrm>
              <a:custGeom>
                <a:rect b="b" l="l" r="r" t="t"/>
                <a:pathLst>
                  <a:path extrusionOk="0" fill="none" h="26117" w="197984">
                    <a:moveTo>
                      <a:pt x="197984" y="26116"/>
                    </a:moveTo>
                    <a:cubicBezTo>
                      <a:pt x="177481" y="6472"/>
                      <a:pt x="154299" y="4549"/>
                      <a:pt x="142100" y="5959"/>
                    </a:cubicBezTo>
                    <a:cubicBezTo>
                      <a:pt x="119995" y="8522"/>
                      <a:pt x="114190" y="21567"/>
                      <a:pt x="96672" y="22490"/>
                    </a:cubicBezTo>
                    <a:cubicBezTo>
                      <a:pt x="79155" y="23412"/>
                      <a:pt x="64547" y="0"/>
                      <a:pt x="30409" y="4383"/>
                    </a:cubicBezTo>
                    <a:cubicBezTo>
                      <a:pt x="21669" y="5511"/>
                      <a:pt x="4049" y="8176"/>
                      <a:pt x="0" y="198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3" name="Google Shape;2053;p30"/>
              <p:cNvSpPr/>
              <p:nvPr/>
            </p:nvSpPr>
            <p:spPr>
              <a:xfrm>
                <a:off x="-2244002" y="3666057"/>
                <a:ext cx="12672390" cy="1858587"/>
              </a:xfrm>
              <a:custGeom>
                <a:rect b="b" l="l" r="r" t="t"/>
                <a:pathLst>
                  <a:path extrusionOk="0" fill="none" h="28744" w="195985">
                    <a:moveTo>
                      <a:pt x="195985" y="28744"/>
                    </a:moveTo>
                    <a:cubicBezTo>
                      <a:pt x="176725" y="8843"/>
                      <a:pt x="155914" y="4922"/>
                      <a:pt x="142907" y="6767"/>
                    </a:cubicBezTo>
                    <a:cubicBezTo>
                      <a:pt x="121648" y="9778"/>
                      <a:pt x="111051" y="27885"/>
                      <a:pt x="89599" y="23413"/>
                    </a:cubicBezTo>
                    <a:cubicBezTo>
                      <a:pt x="73286" y="20017"/>
                      <a:pt x="57601" y="1"/>
                      <a:pt x="29281" y="3576"/>
                    </a:cubicBezTo>
                    <a:cubicBezTo>
                      <a:pt x="20529" y="4665"/>
                      <a:pt x="4216" y="8984"/>
                      <a:pt x="0" y="405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4" name="Google Shape;2054;p30"/>
              <p:cNvSpPr/>
              <p:nvPr/>
            </p:nvSpPr>
            <p:spPr>
              <a:xfrm>
                <a:off x="-2240705" y="3822665"/>
                <a:ext cx="12542359" cy="2283662"/>
              </a:xfrm>
              <a:custGeom>
                <a:rect b="b" l="l" r="r" t="t"/>
                <a:pathLst>
                  <a:path extrusionOk="0" fill="none" h="35318" w="193974">
                    <a:moveTo>
                      <a:pt x="193973" y="31319"/>
                    </a:moveTo>
                    <a:cubicBezTo>
                      <a:pt x="175969" y="11162"/>
                      <a:pt x="157516" y="5204"/>
                      <a:pt x="143715" y="7510"/>
                    </a:cubicBezTo>
                    <a:cubicBezTo>
                      <a:pt x="123289" y="10919"/>
                      <a:pt x="108065" y="35317"/>
                      <a:pt x="82526" y="24297"/>
                    </a:cubicBezTo>
                    <a:cubicBezTo>
                      <a:pt x="67482" y="17800"/>
                      <a:pt x="50656" y="1"/>
                      <a:pt x="28167" y="2718"/>
                    </a:cubicBezTo>
                    <a:cubicBezTo>
                      <a:pt x="19389" y="3781"/>
                      <a:pt x="4383" y="9740"/>
                      <a:pt x="1" y="606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30"/>
              <p:cNvSpPr/>
              <p:nvPr/>
            </p:nvSpPr>
            <p:spPr>
              <a:xfrm>
                <a:off x="-2237407" y="3974295"/>
                <a:ext cx="12413103" cy="2837151"/>
              </a:xfrm>
              <a:custGeom>
                <a:rect b="b" l="l" r="r" t="t"/>
                <a:pathLst>
                  <a:path extrusionOk="0" fill="none" h="43878" w="191975">
                    <a:moveTo>
                      <a:pt x="191974" y="33959"/>
                    </a:moveTo>
                    <a:cubicBezTo>
                      <a:pt x="175213" y="13559"/>
                      <a:pt x="159118" y="5537"/>
                      <a:pt x="144522" y="8343"/>
                    </a:cubicBezTo>
                    <a:cubicBezTo>
                      <a:pt x="124916" y="12085"/>
                      <a:pt x="104477" y="43877"/>
                      <a:pt x="75452" y="25245"/>
                    </a:cubicBezTo>
                    <a:cubicBezTo>
                      <a:pt x="61344" y="16198"/>
                      <a:pt x="43711" y="1"/>
                      <a:pt x="27039" y="1936"/>
                    </a:cubicBezTo>
                    <a:cubicBezTo>
                      <a:pt x="18236" y="2961"/>
                      <a:pt x="4537" y="10573"/>
                      <a:pt x="1" y="81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6" name="Google Shape;2056;p30"/>
              <p:cNvSpPr/>
              <p:nvPr/>
            </p:nvSpPr>
            <p:spPr>
              <a:xfrm>
                <a:off x="-2234045" y="4125148"/>
                <a:ext cx="12283784" cy="3436162"/>
              </a:xfrm>
              <a:custGeom>
                <a:rect b="b" l="l" r="r" t="t"/>
                <a:pathLst>
                  <a:path extrusionOk="0" fill="none" h="53142" w="189975">
                    <a:moveTo>
                      <a:pt x="189975" y="36624"/>
                    </a:moveTo>
                    <a:cubicBezTo>
                      <a:pt x="174456" y="15980"/>
                      <a:pt x="160719" y="5856"/>
                      <a:pt x="145329" y="9175"/>
                    </a:cubicBezTo>
                    <a:cubicBezTo>
                      <a:pt x="126543" y="13237"/>
                      <a:pt x="100030" y="53141"/>
                      <a:pt x="68378" y="26218"/>
                    </a:cubicBezTo>
                    <a:cubicBezTo>
                      <a:pt x="54872" y="14737"/>
                      <a:pt x="36752" y="0"/>
                      <a:pt x="25924" y="1166"/>
                    </a:cubicBezTo>
                    <a:cubicBezTo>
                      <a:pt x="17095" y="2127"/>
                      <a:pt x="4703" y="11418"/>
                      <a:pt x="0" y="10239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57" name="Google Shape;2057;p30"/>
            <p:cNvGrpSpPr/>
            <p:nvPr/>
          </p:nvGrpSpPr>
          <p:grpSpPr>
            <a:xfrm>
              <a:off x="662829" y="4750538"/>
              <a:ext cx="344770" cy="520773"/>
              <a:chOff x="159762" y="4811199"/>
              <a:chExt cx="394428" cy="595782"/>
            </a:xfrm>
          </p:grpSpPr>
          <p:sp>
            <p:nvSpPr>
              <p:cNvPr id="2058" name="Google Shape;2058;p30"/>
              <p:cNvSpPr/>
              <p:nvPr/>
            </p:nvSpPr>
            <p:spPr>
              <a:xfrm>
                <a:off x="344498" y="5198129"/>
                <a:ext cx="209692" cy="194239"/>
              </a:xfrm>
              <a:custGeom>
                <a:rect b="b" l="l" r="r" t="t"/>
                <a:pathLst>
                  <a:path extrusionOk="0" h="3004" w="3243">
                    <a:moveTo>
                      <a:pt x="1963" y="0"/>
                    </a:moveTo>
                    <a:cubicBezTo>
                      <a:pt x="1465" y="0"/>
                      <a:pt x="917" y="284"/>
                      <a:pt x="552" y="795"/>
                    </a:cubicBezTo>
                    <a:cubicBezTo>
                      <a:pt x="1" y="1551"/>
                      <a:pt x="65" y="2487"/>
                      <a:pt x="718" y="2858"/>
                    </a:cubicBezTo>
                    <a:cubicBezTo>
                      <a:pt x="892" y="2957"/>
                      <a:pt x="1085" y="3003"/>
                      <a:pt x="1284" y="3003"/>
                    </a:cubicBezTo>
                    <a:cubicBezTo>
                      <a:pt x="1836" y="3003"/>
                      <a:pt x="2436" y="2648"/>
                      <a:pt x="2794" y="2064"/>
                    </a:cubicBezTo>
                    <a:cubicBezTo>
                      <a:pt x="3243" y="1321"/>
                      <a:pt x="3115" y="475"/>
                      <a:pt x="2525" y="142"/>
                    </a:cubicBezTo>
                    <a:cubicBezTo>
                      <a:pt x="2356" y="46"/>
                      <a:pt x="2163" y="0"/>
                      <a:pt x="19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30"/>
              <p:cNvSpPr/>
              <p:nvPr/>
            </p:nvSpPr>
            <p:spPr>
              <a:xfrm>
                <a:off x="344498" y="5185714"/>
                <a:ext cx="209692" cy="221267"/>
              </a:xfrm>
              <a:custGeom>
                <a:rect b="b" l="l" r="r" t="t"/>
                <a:pathLst>
                  <a:path extrusionOk="0" fill="none" h="3422" w="3243">
                    <a:moveTo>
                      <a:pt x="718" y="3050"/>
                    </a:moveTo>
                    <a:cubicBezTo>
                      <a:pt x="65" y="2679"/>
                      <a:pt x="1" y="1743"/>
                      <a:pt x="552" y="987"/>
                    </a:cubicBezTo>
                    <a:cubicBezTo>
                      <a:pt x="1064" y="270"/>
                      <a:pt x="1936" y="1"/>
                      <a:pt x="2525" y="334"/>
                    </a:cubicBezTo>
                    <a:cubicBezTo>
                      <a:pt x="3115" y="667"/>
                      <a:pt x="3243" y="1513"/>
                      <a:pt x="2794" y="2256"/>
                    </a:cubicBezTo>
                    <a:cubicBezTo>
                      <a:pt x="2307" y="3050"/>
                      <a:pt x="1372" y="3422"/>
                      <a:pt x="718" y="305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30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30"/>
              <p:cNvSpPr/>
              <p:nvPr/>
            </p:nvSpPr>
            <p:spPr>
              <a:xfrm>
                <a:off x="159762" y="4811199"/>
                <a:ext cx="362937" cy="406905"/>
              </a:xfrm>
              <a:custGeom>
                <a:rect b="b" l="l" r="r" t="t"/>
                <a:pathLst>
                  <a:path extrusionOk="0" fill="none" h="6293" w="5613">
                    <a:moveTo>
                      <a:pt x="5613" y="629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62" name="Google Shape;2062;p30"/>
            <p:cNvSpPr/>
            <p:nvPr/>
          </p:nvSpPr>
          <p:spPr>
            <a:xfrm>
              <a:off x="4962505" y="4709666"/>
              <a:ext cx="405608" cy="447655"/>
            </a:xfrm>
            <a:custGeom>
              <a:rect b="b" l="l" r="r" t="t"/>
              <a:pathLst>
                <a:path extrusionOk="0" fill="none" h="7921" w="7177">
                  <a:moveTo>
                    <a:pt x="2000" y="4294"/>
                  </a:moveTo>
                  <a:cubicBezTo>
                    <a:pt x="3255" y="3986"/>
                    <a:pt x="2051" y="1039"/>
                    <a:pt x="936" y="2102"/>
                  </a:cubicBezTo>
                  <a:cubicBezTo>
                    <a:pt x="1" y="3012"/>
                    <a:pt x="821" y="6152"/>
                    <a:pt x="2474" y="5229"/>
                  </a:cubicBezTo>
                  <a:cubicBezTo>
                    <a:pt x="3871" y="4447"/>
                    <a:pt x="4037" y="1923"/>
                    <a:pt x="4063" y="1"/>
                  </a:cubicBezTo>
                  <a:cubicBezTo>
                    <a:pt x="5331" y="4486"/>
                    <a:pt x="7177" y="7920"/>
                    <a:pt x="7177" y="7920"/>
                  </a:cubicBezTo>
                </a:path>
              </a:pathLst>
            </a:custGeom>
            <a:noFill/>
            <a:ln cap="rnd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3" name="Google Shape;2063;p30"/>
            <p:cNvGrpSpPr/>
            <p:nvPr/>
          </p:nvGrpSpPr>
          <p:grpSpPr>
            <a:xfrm>
              <a:off x="4997573" y="3858851"/>
              <a:ext cx="451309" cy="496187"/>
              <a:chOff x="5118856" y="3486300"/>
              <a:chExt cx="516312" cy="567655"/>
            </a:xfrm>
          </p:grpSpPr>
          <p:sp>
            <p:nvSpPr>
              <p:cNvPr id="2064" name="Google Shape;2064;p30"/>
              <p:cNvSpPr/>
              <p:nvPr/>
            </p:nvSpPr>
            <p:spPr>
              <a:xfrm>
                <a:off x="5118856" y="3904138"/>
                <a:ext cx="198959" cy="143222"/>
              </a:xfrm>
              <a:custGeom>
                <a:rect b="b" l="l" r="r" t="t"/>
                <a:pathLst>
                  <a:path extrusionOk="0" h="2215" w="3077">
                    <a:moveTo>
                      <a:pt x="1613" y="0"/>
                    </a:moveTo>
                    <a:cubicBezTo>
                      <a:pt x="1463" y="0"/>
                      <a:pt x="1308" y="20"/>
                      <a:pt x="1154" y="61"/>
                    </a:cubicBezTo>
                    <a:cubicBezTo>
                      <a:pt x="424" y="253"/>
                      <a:pt x="1" y="855"/>
                      <a:pt x="154" y="1406"/>
                    </a:cubicBezTo>
                    <a:cubicBezTo>
                      <a:pt x="298" y="1891"/>
                      <a:pt x="838" y="2215"/>
                      <a:pt x="1460" y="2215"/>
                    </a:cubicBezTo>
                    <a:cubicBezTo>
                      <a:pt x="1561" y="2215"/>
                      <a:pt x="1665" y="2206"/>
                      <a:pt x="1769" y="2188"/>
                    </a:cubicBezTo>
                    <a:cubicBezTo>
                      <a:pt x="2551" y="2047"/>
                      <a:pt x="3076" y="1419"/>
                      <a:pt x="2897" y="804"/>
                    </a:cubicBezTo>
                    <a:cubicBezTo>
                      <a:pt x="2753" y="312"/>
                      <a:pt x="2216" y="0"/>
                      <a:pt x="16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5" name="Google Shape;2065;p30"/>
              <p:cNvSpPr/>
              <p:nvPr/>
            </p:nvSpPr>
            <p:spPr>
              <a:xfrm>
                <a:off x="5118856" y="3894762"/>
                <a:ext cx="198959" cy="159193"/>
              </a:xfrm>
              <a:custGeom>
                <a:rect b="b" l="l" r="r" t="t"/>
                <a:pathLst>
                  <a:path extrusionOk="0" fill="none" h="2462" w="3077">
                    <a:moveTo>
                      <a:pt x="2897" y="949"/>
                    </a:moveTo>
                    <a:cubicBezTo>
                      <a:pt x="3076" y="1564"/>
                      <a:pt x="2551" y="2192"/>
                      <a:pt x="1769" y="2333"/>
                    </a:cubicBezTo>
                    <a:cubicBezTo>
                      <a:pt x="1026" y="2461"/>
                      <a:pt x="321" y="2115"/>
                      <a:pt x="154" y="1551"/>
                    </a:cubicBezTo>
                    <a:cubicBezTo>
                      <a:pt x="1" y="1000"/>
                      <a:pt x="424" y="398"/>
                      <a:pt x="1154" y="206"/>
                    </a:cubicBezTo>
                    <a:cubicBezTo>
                      <a:pt x="1923" y="1"/>
                      <a:pt x="2717" y="334"/>
                      <a:pt x="2897" y="94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6" name="Google Shape;2066;p30"/>
              <p:cNvSpPr/>
              <p:nvPr/>
            </p:nvSpPr>
            <p:spPr>
              <a:xfrm>
                <a:off x="5306114" y="3486300"/>
                <a:ext cx="329055" cy="550192"/>
              </a:xfrm>
              <a:custGeom>
                <a:rect b="b" l="l" r="r" t="t"/>
                <a:pathLst>
                  <a:path extrusionOk="0" fill="none" h="8509" w="5089">
                    <a:moveTo>
                      <a:pt x="1" y="7740"/>
                    </a:moveTo>
                    <a:lnTo>
                      <a:pt x="3704" y="0"/>
                    </a:lnTo>
                    <a:cubicBezTo>
                      <a:pt x="3704" y="0"/>
                      <a:pt x="5088" y="8509"/>
                      <a:pt x="2295" y="5895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67" name="Google Shape;2067;p30"/>
            <p:cNvGrpSpPr/>
            <p:nvPr/>
          </p:nvGrpSpPr>
          <p:grpSpPr>
            <a:xfrm>
              <a:off x="5686382" y="4111749"/>
              <a:ext cx="499065" cy="935063"/>
              <a:chOff x="5906877" y="4080403"/>
              <a:chExt cx="570948" cy="1069743"/>
            </a:xfrm>
          </p:grpSpPr>
          <p:sp>
            <p:nvSpPr>
              <p:cNvPr id="2068" name="Google Shape;2068;p30"/>
              <p:cNvSpPr/>
              <p:nvPr/>
            </p:nvSpPr>
            <p:spPr>
              <a:xfrm>
                <a:off x="5941665" y="4813591"/>
                <a:ext cx="280948" cy="315218"/>
              </a:xfrm>
              <a:custGeom>
                <a:rect b="b" l="l" r="r" t="t"/>
                <a:pathLst>
                  <a:path extrusionOk="0" h="4875" w="4345">
                    <a:moveTo>
                      <a:pt x="2528" y="1"/>
                    </a:moveTo>
                    <a:cubicBezTo>
                      <a:pt x="1809" y="1"/>
                      <a:pt x="1046" y="548"/>
                      <a:pt x="603" y="1463"/>
                    </a:cubicBezTo>
                    <a:cubicBezTo>
                      <a:pt x="0" y="2680"/>
                      <a:pt x="218" y="4102"/>
                      <a:pt x="1064" y="4654"/>
                    </a:cubicBezTo>
                    <a:cubicBezTo>
                      <a:pt x="1294" y="4803"/>
                      <a:pt x="1549" y="4874"/>
                      <a:pt x="1811" y="4874"/>
                    </a:cubicBezTo>
                    <a:cubicBezTo>
                      <a:pt x="2514" y="4874"/>
                      <a:pt x="3269" y="4361"/>
                      <a:pt x="3717" y="3475"/>
                    </a:cubicBezTo>
                    <a:cubicBezTo>
                      <a:pt x="4345" y="2232"/>
                      <a:pt x="4152" y="771"/>
                      <a:pt x="3268" y="220"/>
                    </a:cubicBezTo>
                    <a:cubicBezTo>
                      <a:pt x="3038" y="71"/>
                      <a:pt x="2786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9" name="Google Shape;2069;p30"/>
              <p:cNvSpPr/>
              <p:nvPr/>
            </p:nvSpPr>
            <p:spPr>
              <a:xfrm>
                <a:off x="5941665" y="4791283"/>
                <a:ext cx="280948" cy="358863"/>
              </a:xfrm>
              <a:custGeom>
                <a:rect b="b" l="l" r="r" t="t"/>
                <a:pathLst>
                  <a:path extrusionOk="0" fill="none" h="5550" w="4345">
                    <a:moveTo>
                      <a:pt x="3268" y="565"/>
                    </a:moveTo>
                    <a:cubicBezTo>
                      <a:pt x="4152" y="1116"/>
                      <a:pt x="4345" y="2577"/>
                      <a:pt x="3717" y="3820"/>
                    </a:cubicBezTo>
                    <a:cubicBezTo>
                      <a:pt x="3102" y="5037"/>
                      <a:pt x="1910" y="5550"/>
                      <a:pt x="1064" y="4999"/>
                    </a:cubicBezTo>
                    <a:cubicBezTo>
                      <a:pt x="218" y="4447"/>
                      <a:pt x="0" y="3025"/>
                      <a:pt x="603" y="1808"/>
                    </a:cubicBezTo>
                    <a:cubicBezTo>
                      <a:pt x="1205" y="565"/>
                      <a:pt x="2397" y="1"/>
                      <a:pt x="3268" y="56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0" name="Google Shape;2070;p30"/>
              <p:cNvSpPr/>
              <p:nvPr/>
            </p:nvSpPr>
            <p:spPr>
              <a:xfrm>
                <a:off x="5906877" y="4080403"/>
                <a:ext cx="570948" cy="786330"/>
              </a:xfrm>
              <a:custGeom>
                <a:rect b="b" l="l" r="r" t="t"/>
                <a:pathLst>
                  <a:path extrusionOk="0" fill="none" h="12161" w="8830">
                    <a:moveTo>
                      <a:pt x="4344" y="12161"/>
                    </a:moveTo>
                    <a:lnTo>
                      <a:pt x="0" y="0"/>
                    </a:lnTo>
                    <a:cubicBezTo>
                      <a:pt x="0" y="0"/>
                      <a:pt x="8829" y="6279"/>
                      <a:pt x="3716" y="6228"/>
                    </a:cubicBez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71" name="Google Shape;2071;p30"/>
            <p:cNvSpPr/>
            <p:nvPr/>
          </p:nvSpPr>
          <p:spPr>
            <a:xfrm>
              <a:off x="-1046396" y="4354181"/>
              <a:ext cx="260082" cy="164685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72" name="Google Shape;2072;p30"/>
            <p:cNvGrpSpPr/>
            <p:nvPr/>
          </p:nvGrpSpPr>
          <p:grpSpPr>
            <a:xfrm>
              <a:off x="-1046505" y="3943715"/>
              <a:ext cx="431019" cy="586675"/>
              <a:chOff x="-1795774" y="3888167"/>
              <a:chExt cx="493101" cy="671176"/>
            </a:xfrm>
          </p:grpSpPr>
          <p:sp>
            <p:nvSpPr>
              <p:cNvPr id="2073" name="Google Shape;2073;p30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4" name="Google Shape;2074;p30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5" name="Google Shape;2075;p30"/>
            <p:cNvGrpSpPr/>
            <p:nvPr/>
          </p:nvGrpSpPr>
          <p:grpSpPr>
            <a:xfrm>
              <a:off x="1308118" y="4251523"/>
              <a:ext cx="846041" cy="570058"/>
              <a:chOff x="897994" y="4240309"/>
              <a:chExt cx="967900" cy="652165"/>
            </a:xfrm>
          </p:grpSpPr>
          <p:sp>
            <p:nvSpPr>
              <p:cNvPr id="2076" name="Google Shape;2076;p30"/>
              <p:cNvSpPr/>
              <p:nvPr/>
            </p:nvSpPr>
            <p:spPr>
              <a:xfrm>
                <a:off x="897994" y="4634158"/>
                <a:ext cx="370437" cy="243057"/>
              </a:xfrm>
              <a:custGeom>
                <a:rect b="b" l="l" r="r" t="t"/>
                <a:pathLst>
                  <a:path extrusionOk="0" h="3759" w="5729">
                    <a:moveTo>
                      <a:pt x="2551" y="1"/>
                    </a:moveTo>
                    <a:cubicBezTo>
                      <a:pt x="1500" y="1"/>
                      <a:pt x="589" y="473"/>
                      <a:pt x="334" y="1239"/>
                    </a:cubicBezTo>
                    <a:cubicBezTo>
                      <a:pt x="1" y="2213"/>
                      <a:pt x="847" y="3277"/>
                      <a:pt x="2205" y="3635"/>
                    </a:cubicBezTo>
                    <a:cubicBezTo>
                      <a:pt x="2518" y="3719"/>
                      <a:pt x="2834" y="3759"/>
                      <a:pt x="3139" y="3759"/>
                    </a:cubicBezTo>
                    <a:cubicBezTo>
                      <a:pt x="4142" y="3759"/>
                      <a:pt x="5027" y="3328"/>
                      <a:pt x="5332" y="2610"/>
                    </a:cubicBezTo>
                    <a:cubicBezTo>
                      <a:pt x="5729" y="1649"/>
                      <a:pt x="4947" y="522"/>
                      <a:pt x="3538" y="137"/>
                    </a:cubicBezTo>
                    <a:cubicBezTo>
                      <a:pt x="3205" y="44"/>
                      <a:pt x="2872" y="1"/>
                      <a:pt x="25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7" name="Google Shape;2077;p30"/>
              <p:cNvSpPr/>
              <p:nvPr/>
            </p:nvSpPr>
            <p:spPr>
              <a:xfrm>
                <a:off x="897994" y="4617281"/>
                <a:ext cx="370437" cy="275193"/>
              </a:xfrm>
              <a:custGeom>
                <a:rect b="b" l="l" r="r" t="t"/>
                <a:pathLst>
                  <a:path extrusionOk="0" fill="none" h="4256" w="5729">
                    <a:moveTo>
                      <a:pt x="5332" y="2871"/>
                    </a:moveTo>
                    <a:cubicBezTo>
                      <a:pt x="4934" y="3807"/>
                      <a:pt x="3550" y="4255"/>
                      <a:pt x="2205" y="3896"/>
                    </a:cubicBezTo>
                    <a:cubicBezTo>
                      <a:pt x="847" y="3538"/>
                      <a:pt x="1" y="2474"/>
                      <a:pt x="334" y="1500"/>
                    </a:cubicBezTo>
                    <a:cubicBezTo>
                      <a:pt x="667" y="501"/>
                      <a:pt x="2115" y="1"/>
                      <a:pt x="3538" y="398"/>
                    </a:cubicBezTo>
                    <a:cubicBezTo>
                      <a:pt x="4947" y="783"/>
                      <a:pt x="5729" y="1910"/>
                      <a:pt x="5332" y="2871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30"/>
              <p:cNvSpPr/>
              <p:nvPr/>
            </p:nvSpPr>
            <p:spPr>
              <a:xfrm>
                <a:off x="1228605" y="4240309"/>
                <a:ext cx="637289" cy="585044"/>
              </a:xfrm>
              <a:custGeom>
                <a:rect b="b" l="l" r="r" t="t"/>
                <a:pathLst>
                  <a:path extrusionOk="0" fill="none" h="9048" w="9856">
                    <a:moveTo>
                      <a:pt x="1" y="9047"/>
                    </a:moveTo>
                    <a:lnTo>
                      <a:pt x="9855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9" name="Google Shape;2079;p30"/>
            <p:cNvGrpSpPr/>
            <p:nvPr/>
          </p:nvGrpSpPr>
          <p:grpSpPr>
            <a:xfrm>
              <a:off x="-464914" y="3874196"/>
              <a:ext cx="462896" cy="580907"/>
              <a:chOff x="-1130414" y="3808634"/>
              <a:chExt cx="529568" cy="664577"/>
            </a:xfrm>
          </p:grpSpPr>
          <p:sp>
            <p:nvSpPr>
              <p:cNvPr id="2080" name="Google Shape;2080;p30"/>
              <p:cNvSpPr/>
              <p:nvPr/>
            </p:nvSpPr>
            <p:spPr>
              <a:xfrm>
                <a:off x="-891751" y="3820984"/>
                <a:ext cx="290905" cy="163654"/>
              </a:xfrm>
              <a:custGeom>
                <a:rect b="b" l="l" r="r" t="t"/>
                <a:pathLst>
                  <a:path extrusionOk="0" h="2531" w="4499">
                    <a:moveTo>
                      <a:pt x="3318" y="1"/>
                    </a:moveTo>
                    <a:cubicBezTo>
                      <a:pt x="2767" y="1"/>
                      <a:pt x="2047" y="215"/>
                      <a:pt x="1410" y="591"/>
                    </a:cubicBezTo>
                    <a:cubicBezTo>
                      <a:pt x="449" y="1142"/>
                      <a:pt x="0" y="1885"/>
                      <a:pt x="334" y="2269"/>
                    </a:cubicBezTo>
                    <a:cubicBezTo>
                      <a:pt x="481" y="2444"/>
                      <a:pt x="763" y="2530"/>
                      <a:pt x="1119" y="2530"/>
                    </a:cubicBezTo>
                    <a:cubicBezTo>
                      <a:pt x="1598" y="2530"/>
                      <a:pt x="2211" y="2373"/>
                      <a:pt x="2807" y="2064"/>
                    </a:cubicBezTo>
                    <a:cubicBezTo>
                      <a:pt x="3922" y="1501"/>
                      <a:pt x="4498" y="642"/>
                      <a:pt x="4050" y="219"/>
                    </a:cubicBezTo>
                    <a:cubicBezTo>
                      <a:pt x="3892" y="70"/>
                      <a:pt x="3632" y="1"/>
                      <a:pt x="33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30"/>
              <p:cNvSpPr/>
              <p:nvPr/>
            </p:nvSpPr>
            <p:spPr>
              <a:xfrm>
                <a:off x="-891751" y="3808634"/>
                <a:ext cx="290905" cy="185639"/>
              </a:xfrm>
              <a:custGeom>
                <a:rect b="b" l="l" r="r" t="t"/>
                <a:pathLst>
                  <a:path extrusionOk="0" fill="none" h="2871" w="4499">
                    <a:moveTo>
                      <a:pt x="4050" y="410"/>
                    </a:moveTo>
                    <a:cubicBezTo>
                      <a:pt x="4498" y="833"/>
                      <a:pt x="3922" y="1692"/>
                      <a:pt x="2807" y="2255"/>
                    </a:cubicBezTo>
                    <a:cubicBezTo>
                      <a:pt x="1769" y="2794"/>
                      <a:pt x="680" y="2870"/>
                      <a:pt x="334" y="2460"/>
                    </a:cubicBezTo>
                    <a:cubicBezTo>
                      <a:pt x="0" y="2076"/>
                      <a:pt x="449" y="1333"/>
                      <a:pt x="1410" y="782"/>
                    </a:cubicBezTo>
                    <a:cubicBezTo>
                      <a:pt x="2410" y="192"/>
                      <a:pt x="3614" y="0"/>
                      <a:pt x="4050" y="41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30"/>
              <p:cNvSpPr/>
              <p:nvPr/>
            </p:nvSpPr>
            <p:spPr>
              <a:xfrm>
                <a:off x="-1130414" y="3927092"/>
                <a:ext cx="258640" cy="546118"/>
              </a:xfrm>
              <a:custGeom>
                <a:rect b="b" l="l" r="r" t="t"/>
                <a:pathLst>
                  <a:path extrusionOk="0" fill="none" h="8446" w="4000">
                    <a:moveTo>
                      <a:pt x="3999" y="1"/>
                    </a:moveTo>
                    <a:lnTo>
                      <a:pt x="1" y="8445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3" name="Google Shape;2083;p30"/>
            <p:cNvGrpSpPr/>
            <p:nvPr/>
          </p:nvGrpSpPr>
          <p:grpSpPr>
            <a:xfrm>
              <a:off x="746817" y="3821293"/>
              <a:ext cx="1197987" cy="508508"/>
              <a:chOff x="255847" y="3748111"/>
              <a:chExt cx="1370537" cy="581751"/>
            </a:xfrm>
          </p:grpSpPr>
          <p:sp>
            <p:nvSpPr>
              <p:cNvPr id="2084" name="Google Shape;2084;p30"/>
              <p:cNvSpPr/>
              <p:nvPr/>
            </p:nvSpPr>
            <p:spPr>
              <a:xfrm>
                <a:off x="255847" y="4064917"/>
                <a:ext cx="279331" cy="148653"/>
              </a:xfrm>
              <a:custGeom>
                <a:rect b="b" l="l" r="r" t="t"/>
                <a:pathLst>
                  <a:path extrusionOk="0" h="2299" w="4320">
                    <a:moveTo>
                      <a:pt x="2042" y="1"/>
                    </a:moveTo>
                    <a:cubicBezTo>
                      <a:pt x="1195" y="1"/>
                      <a:pt x="445" y="332"/>
                      <a:pt x="244" y="829"/>
                    </a:cubicBezTo>
                    <a:cubicBezTo>
                      <a:pt x="1" y="1444"/>
                      <a:pt x="667" y="2084"/>
                      <a:pt x="1718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6" y="1975"/>
                      <a:pt x="4076" y="1469"/>
                    </a:cubicBezTo>
                    <a:cubicBezTo>
                      <a:pt x="4319" y="867"/>
                      <a:pt x="3653" y="226"/>
                      <a:pt x="2589" y="47"/>
                    </a:cubicBezTo>
                    <a:cubicBezTo>
                      <a:pt x="2405" y="16"/>
                      <a:pt x="2221" y="1"/>
                      <a:pt x="20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5" name="Google Shape;2085;p30"/>
              <p:cNvSpPr/>
              <p:nvPr/>
            </p:nvSpPr>
            <p:spPr>
              <a:xfrm>
                <a:off x="255848" y="4056349"/>
                <a:ext cx="279331" cy="165788"/>
              </a:xfrm>
              <a:custGeom>
                <a:rect b="b" l="l" r="r" t="t"/>
                <a:pathLst>
                  <a:path extrusionOk="0" fill="none" h="2564" w="4320">
                    <a:moveTo>
                      <a:pt x="4076" y="1602"/>
                    </a:moveTo>
                    <a:cubicBezTo>
                      <a:pt x="3832" y="2217"/>
                      <a:pt x="2768" y="2563"/>
                      <a:pt x="1718" y="2384"/>
                    </a:cubicBezTo>
                    <a:cubicBezTo>
                      <a:pt x="667" y="2217"/>
                      <a:pt x="1" y="1577"/>
                      <a:pt x="244" y="962"/>
                    </a:cubicBezTo>
                    <a:cubicBezTo>
                      <a:pt x="487" y="359"/>
                      <a:pt x="1538" y="1"/>
                      <a:pt x="2589" y="180"/>
                    </a:cubicBezTo>
                    <a:cubicBezTo>
                      <a:pt x="3653" y="359"/>
                      <a:pt x="4319" y="1000"/>
                      <a:pt x="4076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6" name="Google Shape;2086;p30"/>
              <p:cNvSpPr/>
              <p:nvPr/>
            </p:nvSpPr>
            <p:spPr>
              <a:xfrm>
                <a:off x="882282" y="4172674"/>
                <a:ext cx="279267" cy="148653"/>
              </a:xfrm>
              <a:custGeom>
                <a:rect b="b" l="l" r="r" t="t"/>
                <a:pathLst>
                  <a:path extrusionOk="0" h="2299" w="4319">
                    <a:moveTo>
                      <a:pt x="2061" y="1"/>
                    </a:moveTo>
                    <a:cubicBezTo>
                      <a:pt x="1207" y="1"/>
                      <a:pt x="455" y="332"/>
                      <a:pt x="244" y="828"/>
                    </a:cubicBezTo>
                    <a:cubicBezTo>
                      <a:pt x="0" y="1444"/>
                      <a:pt x="654" y="2084"/>
                      <a:pt x="1717" y="2251"/>
                    </a:cubicBezTo>
                    <a:cubicBezTo>
                      <a:pt x="1905" y="2283"/>
                      <a:pt x="2093" y="2298"/>
                      <a:pt x="2277" y="2298"/>
                    </a:cubicBezTo>
                    <a:cubicBezTo>
                      <a:pt x="3122" y="2298"/>
                      <a:pt x="3875" y="1975"/>
                      <a:pt x="4075" y="1469"/>
                    </a:cubicBezTo>
                    <a:cubicBezTo>
                      <a:pt x="4319" y="867"/>
                      <a:pt x="3665" y="226"/>
                      <a:pt x="2614" y="47"/>
                    </a:cubicBezTo>
                    <a:cubicBezTo>
                      <a:pt x="2428" y="15"/>
                      <a:pt x="2242" y="1"/>
                      <a:pt x="20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30"/>
              <p:cNvSpPr/>
              <p:nvPr/>
            </p:nvSpPr>
            <p:spPr>
              <a:xfrm>
                <a:off x="882282" y="4164074"/>
                <a:ext cx="279267" cy="165788"/>
              </a:xfrm>
              <a:custGeom>
                <a:rect b="b" l="l" r="r" t="t"/>
                <a:pathLst>
                  <a:path extrusionOk="0" fill="none" h="2564" w="4319">
                    <a:moveTo>
                      <a:pt x="4075" y="1602"/>
                    </a:moveTo>
                    <a:cubicBezTo>
                      <a:pt x="3832" y="2217"/>
                      <a:pt x="2768" y="2563"/>
                      <a:pt x="1717" y="2384"/>
                    </a:cubicBezTo>
                    <a:cubicBezTo>
                      <a:pt x="654" y="2217"/>
                      <a:pt x="0" y="1577"/>
                      <a:pt x="244" y="961"/>
                    </a:cubicBezTo>
                    <a:cubicBezTo>
                      <a:pt x="500" y="359"/>
                      <a:pt x="1551" y="0"/>
                      <a:pt x="2614" y="180"/>
                    </a:cubicBezTo>
                    <a:cubicBezTo>
                      <a:pt x="3665" y="359"/>
                      <a:pt x="4319" y="1000"/>
                      <a:pt x="4075" y="160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8" name="Google Shape;2088;p30"/>
              <p:cNvSpPr/>
              <p:nvPr/>
            </p:nvSpPr>
            <p:spPr>
              <a:xfrm>
                <a:off x="506085" y="3748111"/>
                <a:ext cx="1120299" cy="527044"/>
              </a:xfrm>
              <a:custGeom>
                <a:rect b="b" l="l" r="r" t="t"/>
                <a:pathLst>
                  <a:path extrusionOk="0" fill="none" h="8151" w="17326">
                    <a:moveTo>
                      <a:pt x="1" y="6664"/>
                    </a:moveTo>
                    <a:lnTo>
                      <a:pt x="8317" y="1"/>
                    </a:lnTo>
                    <a:lnTo>
                      <a:pt x="17326" y="1449"/>
                    </a:lnTo>
                    <a:lnTo>
                      <a:pt x="9829" y="815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9" name="Google Shape;2089;p30"/>
              <p:cNvSpPr/>
              <p:nvPr/>
            </p:nvSpPr>
            <p:spPr>
              <a:xfrm>
                <a:off x="928644" y="3847560"/>
                <a:ext cx="577608" cy="101969"/>
              </a:xfrm>
              <a:custGeom>
                <a:rect b="b" l="l" r="r" t="t"/>
                <a:pathLst>
                  <a:path extrusionOk="0" fill="none" h="1577" w="8933">
                    <a:moveTo>
                      <a:pt x="1" y="0"/>
                    </a:moveTo>
                    <a:lnTo>
                      <a:pt x="8933" y="1576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0" name="Google Shape;2090;p30"/>
            <p:cNvGrpSpPr/>
            <p:nvPr/>
          </p:nvGrpSpPr>
          <p:grpSpPr>
            <a:xfrm>
              <a:off x="2007779" y="4477490"/>
              <a:ext cx="1389191" cy="676541"/>
              <a:chOff x="1698430" y="4498823"/>
              <a:chExt cx="1589281" cy="773986"/>
            </a:xfrm>
          </p:grpSpPr>
          <p:sp>
            <p:nvSpPr>
              <p:cNvPr id="2091" name="Google Shape;2091;p30"/>
              <p:cNvSpPr/>
              <p:nvPr/>
            </p:nvSpPr>
            <p:spPr>
              <a:xfrm>
                <a:off x="1698430" y="4919182"/>
                <a:ext cx="299182" cy="231677"/>
              </a:xfrm>
              <a:custGeom>
                <a:rect b="b" l="l" r="r" t="t"/>
                <a:pathLst>
                  <a:path extrusionOk="0" h="3583" w="4627">
                    <a:moveTo>
                      <a:pt x="1912" y="1"/>
                    </a:moveTo>
                    <a:cubicBezTo>
                      <a:pt x="1110" y="1"/>
                      <a:pt x="438" y="408"/>
                      <a:pt x="257" y="1086"/>
                    </a:cubicBezTo>
                    <a:cubicBezTo>
                      <a:pt x="1" y="1995"/>
                      <a:pt x="718" y="3046"/>
                      <a:pt x="1846" y="3431"/>
                    </a:cubicBezTo>
                    <a:cubicBezTo>
                      <a:pt x="2141" y="3533"/>
                      <a:pt x="2435" y="3582"/>
                      <a:pt x="2714" y="3582"/>
                    </a:cubicBezTo>
                    <a:cubicBezTo>
                      <a:pt x="3512" y="3582"/>
                      <a:pt x="4180" y="3182"/>
                      <a:pt x="4370" y="2508"/>
                    </a:cubicBezTo>
                    <a:cubicBezTo>
                      <a:pt x="4627" y="1598"/>
                      <a:pt x="3909" y="535"/>
                      <a:pt x="2768" y="150"/>
                    </a:cubicBezTo>
                    <a:cubicBezTo>
                      <a:pt x="2477" y="49"/>
                      <a:pt x="2187" y="1"/>
                      <a:pt x="19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2" name="Google Shape;2092;p30"/>
              <p:cNvSpPr/>
              <p:nvPr/>
            </p:nvSpPr>
            <p:spPr>
              <a:xfrm>
                <a:off x="1698430" y="4903146"/>
                <a:ext cx="299182" cy="263554"/>
              </a:xfrm>
              <a:custGeom>
                <a:rect b="b" l="l" r="r" t="t"/>
                <a:pathLst>
                  <a:path extrusionOk="0" fill="none" h="4076" w="4627">
                    <a:moveTo>
                      <a:pt x="4370" y="2756"/>
                    </a:moveTo>
                    <a:cubicBezTo>
                      <a:pt x="4114" y="3666"/>
                      <a:pt x="2986" y="4076"/>
                      <a:pt x="1846" y="3679"/>
                    </a:cubicBezTo>
                    <a:cubicBezTo>
                      <a:pt x="718" y="3294"/>
                      <a:pt x="1" y="2243"/>
                      <a:pt x="257" y="1334"/>
                    </a:cubicBezTo>
                    <a:cubicBezTo>
                      <a:pt x="500" y="424"/>
                      <a:pt x="1628" y="1"/>
                      <a:pt x="2768" y="398"/>
                    </a:cubicBezTo>
                    <a:cubicBezTo>
                      <a:pt x="3909" y="783"/>
                      <a:pt x="4627" y="1846"/>
                      <a:pt x="4370" y="275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3" name="Google Shape;2093;p30"/>
              <p:cNvSpPr/>
              <p:nvPr/>
            </p:nvSpPr>
            <p:spPr>
              <a:xfrm>
                <a:off x="2442482" y="5021152"/>
                <a:ext cx="309139" cy="235750"/>
              </a:xfrm>
              <a:custGeom>
                <a:rect b="b" l="l" r="r" t="t"/>
                <a:pathLst>
                  <a:path extrusionOk="0" h="3646" w="4781">
                    <a:moveTo>
                      <a:pt x="1976" y="0"/>
                    </a:moveTo>
                    <a:cubicBezTo>
                      <a:pt x="1149" y="0"/>
                      <a:pt x="458" y="410"/>
                      <a:pt x="257" y="1098"/>
                    </a:cubicBezTo>
                    <a:cubicBezTo>
                      <a:pt x="1" y="2020"/>
                      <a:pt x="731" y="3084"/>
                      <a:pt x="1897" y="3494"/>
                    </a:cubicBezTo>
                    <a:cubicBezTo>
                      <a:pt x="2202" y="3596"/>
                      <a:pt x="2505" y="3645"/>
                      <a:pt x="2793" y="3645"/>
                    </a:cubicBezTo>
                    <a:cubicBezTo>
                      <a:pt x="3619" y="3645"/>
                      <a:pt x="4312" y="3243"/>
                      <a:pt x="4512" y="2558"/>
                    </a:cubicBezTo>
                    <a:cubicBezTo>
                      <a:pt x="4781" y="1623"/>
                      <a:pt x="4038" y="547"/>
                      <a:pt x="2859" y="149"/>
                    </a:cubicBezTo>
                    <a:cubicBezTo>
                      <a:pt x="2558" y="48"/>
                      <a:pt x="2259" y="0"/>
                      <a:pt x="19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4" name="Google Shape;2094;p30"/>
              <p:cNvSpPr/>
              <p:nvPr/>
            </p:nvSpPr>
            <p:spPr>
              <a:xfrm>
                <a:off x="2442482" y="5005116"/>
                <a:ext cx="309139" cy="267692"/>
              </a:xfrm>
              <a:custGeom>
                <a:rect b="b" l="l" r="r" t="t"/>
                <a:pathLst>
                  <a:path extrusionOk="0" fill="none" h="4140" w="4781">
                    <a:moveTo>
                      <a:pt x="4512" y="2806"/>
                    </a:moveTo>
                    <a:cubicBezTo>
                      <a:pt x="4243" y="3729"/>
                      <a:pt x="3076" y="4139"/>
                      <a:pt x="1897" y="3742"/>
                    </a:cubicBezTo>
                    <a:cubicBezTo>
                      <a:pt x="731" y="3332"/>
                      <a:pt x="1" y="2268"/>
                      <a:pt x="257" y="1346"/>
                    </a:cubicBezTo>
                    <a:cubicBezTo>
                      <a:pt x="526" y="423"/>
                      <a:pt x="1680" y="0"/>
                      <a:pt x="2859" y="397"/>
                    </a:cubicBezTo>
                    <a:cubicBezTo>
                      <a:pt x="4038" y="795"/>
                      <a:pt x="4781" y="1871"/>
                      <a:pt x="4512" y="28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5" name="Google Shape;2095;p30"/>
              <p:cNvSpPr/>
              <p:nvPr/>
            </p:nvSpPr>
            <p:spPr>
              <a:xfrm>
                <a:off x="1960242" y="4498823"/>
                <a:ext cx="1327470" cy="711777"/>
              </a:xfrm>
              <a:custGeom>
                <a:rect b="b" l="l" r="r" t="t"/>
                <a:pathLst>
                  <a:path extrusionOk="0" fill="none" h="11008" w="20530">
                    <a:moveTo>
                      <a:pt x="1" y="9560"/>
                    </a:moveTo>
                    <a:lnTo>
                      <a:pt x="9022" y="0"/>
                    </a:lnTo>
                    <a:lnTo>
                      <a:pt x="20530" y="1115"/>
                    </a:lnTo>
                    <a:lnTo>
                      <a:pt x="11790" y="1100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6" name="Google Shape;2096;p30"/>
              <p:cNvSpPr/>
              <p:nvPr/>
            </p:nvSpPr>
            <p:spPr>
              <a:xfrm>
                <a:off x="2444163" y="4604026"/>
                <a:ext cx="732533" cy="92916"/>
              </a:xfrm>
              <a:custGeom>
                <a:rect b="b" l="l" r="r" t="t"/>
                <a:pathLst>
                  <a:path extrusionOk="0" fill="none" h="1437" w="11329">
                    <a:moveTo>
                      <a:pt x="1" y="1"/>
                    </a:moveTo>
                    <a:lnTo>
                      <a:pt x="11329" y="1436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97" name="Google Shape;2097;p30"/>
            <p:cNvGrpSpPr/>
            <p:nvPr/>
          </p:nvGrpSpPr>
          <p:grpSpPr>
            <a:xfrm>
              <a:off x="6466415" y="3859670"/>
              <a:ext cx="730857" cy="806876"/>
              <a:chOff x="6799261" y="3792016"/>
              <a:chExt cx="836125" cy="923094"/>
            </a:xfrm>
          </p:grpSpPr>
          <p:sp>
            <p:nvSpPr>
              <p:cNvPr id="2098" name="Google Shape;2098;p30"/>
              <p:cNvSpPr/>
              <p:nvPr/>
            </p:nvSpPr>
            <p:spPr>
              <a:xfrm>
                <a:off x="6799261" y="4450327"/>
                <a:ext cx="253597" cy="227733"/>
              </a:xfrm>
              <a:custGeom>
                <a:rect b="b" l="l" r="r" t="t"/>
                <a:pathLst>
                  <a:path extrusionOk="0" h="3522" w="3922">
                    <a:moveTo>
                      <a:pt x="2548" y="0"/>
                    </a:moveTo>
                    <a:cubicBezTo>
                      <a:pt x="2122" y="0"/>
                      <a:pt x="1633" y="183"/>
                      <a:pt x="1192" y="545"/>
                    </a:cubicBezTo>
                    <a:cubicBezTo>
                      <a:pt x="346" y="1250"/>
                      <a:pt x="0" y="2352"/>
                      <a:pt x="423" y="3031"/>
                    </a:cubicBezTo>
                    <a:cubicBezTo>
                      <a:pt x="625" y="3358"/>
                      <a:pt x="974" y="3522"/>
                      <a:pt x="1377" y="3522"/>
                    </a:cubicBezTo>
                    <a:cubicBezTo>
                      <a:pt x="1796" y="3522"/>
                      <a:pt x="2273" y="3345"/>
                      <a:pt x="2704" y="2993"/>
                    </a:cubicBezTo>
                    <a:cubicBezTo>
                      <a:pt x="3563" y="2288"/>
                      <a:pt x="3922" y="1173"/>
                      <a:pt x="3499" y="494"/>
                    </a:cubicBezTo>
                    <a:cubicBezTo>
                      <a:pt x="3299" y="164"/>
                      <a:pt x="2952" y="0"/>
                      <a:pt x="2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9" name="Google Shape;2099;p30"/>
              <p:cNvSpPr/>
              <p:nvPr/>
            </p:nvSpPr>
            <p:spPr>
              <a:xfrm>
                <a:off x="6799261" y="4438300"/>
                <a:ext cx="253597" cy="251139"/>
              </a:xfrm>
              <a:custGeom>
                <a:rect b="b" l="l" r="r" t="t"/>
                <a:pathLst>
                  <a:path extrusionOk="0" fill="none" h="3884" w="3922">
                    <a:moveTo>
                      <a:pt x="3499" y="680"/>
                    </a:moveTo>
                    <a:cubicBezTo>
                      <a:pt x="3922" y="1359"/>
                      <a:pt x="3563" y="2474"/>
                      <a:pt x="2704" y="3179"/>
                    </a:cubicBezTo>
                    <a:cubicBezTo>
                      <a:pt x="1859" y="3871"/>
                      <a:pt x="833" y="3884"/>
                      <a:pt x="423" y="3217"/>
                    </a:cubicBezTo>
                    <a:cubicBezTo>
                      <a:pt x="0" y="2538"/>
                      <a:pt x="346" y="1436"/>
                      <a:pt x="1192" y="731"/>
                    </a:cubicBezTo>
                    <a:cubicBezTo>
                      <a:pt x="2051" y="27"/>
                      <a:pt x="3089" y="1"/>
                      <a:pt x="3499" y="68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0" name="Google Shape;2100;p30"/>
              <p:cNvSpPr/>
              <p:nvPr/>
            </p:nvSpPr>
            <p:spPr>
              <a:xfrm>
                <a:off x="7369310" y="4471213"/>
                <a:ext cx="266076" cy="232323"/>
              </a:xfrm>
              <a:custGeom>
                <a:rect b="b" l="l" r="r" t="t"/>
                <a:pathLst>
                  <a:path extrusionOk="0" h="3593" w="4115">
                    <a:moveTo>
                      <a:pt x="2700" y="1"/>
                    </a:moveTo>
                    <a:cubicBezTo>
                      <a:pt x="2254" y="1"/>
                      <a:pt x="1743" y="187"/>
                      <a:pt x="1282" y="556"/>
                    </a:cubicBezTo>
                    <a:cubicBezTo>
                      <a:pt x="385" y="1273"/>
                      <a:pt x="1" y="2401"/>
                      <a:pt x="424" y="3093"/>
                    </a:cubicBezTo>
                    <a:cubicBezTo>
                      <a:pt x="631" y="3426"/>
                      <a:pt x="993" y="3593"/>
                      <a:pt x="1414" y="3593"/>
                    </a:cubicBezTo>
                    <a:cubicBezTo>
                      <a:pt x="1850" y="3593"/>
                      <a:pt x="2350" y="3413"/>
                      <a:pt x="2807" y="3054"/>
                    </a:cubicBezTo>
                    <a:cubicBezTo>
                      <a:pt x="3717" y="2337"/>
                      <a:pt x="4114" y="1196"/>
                      <a:pt x="3691" y="504"/>
                    </a:cubicBezTo>
                    <a:cubicBezTo>
                      <a:pt x="3486" y="168"/>
                      <a:pt x="3122" y="1"/>
                      <a:pt x="27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1" name="Google Shape;2101;p30"/>
              <p:cNvSpPr/>
              <p:nvPr/>
            </p:nvSpPr>
            <p:spPr>
              <a:xfrm>
                <a:off x="7369310" y="4459056"/>
                <a:ext cx="266076" cy="256054"/>
              </a:xfrm>
              <a:custGeom>
                <a:rect b="b" l="l" r="r" t="t"/>
                <a:pathLst>
                  <a:path extrusionOk="0" fill="none" h="3960" w="4115">
                    <a:moveTo>
                      <a:pt x="3691" y="692"/>
                    </a:moveTo>
                    <a:cubicBezTo>
                      <a:pt x="4114" y="1384"/>
                      <a:pt x="3717" y="2525"/>
                      <a:pt x="2807" y="3242"/>
                    </a:cubicBezTo>
                    <a:cubicBezTo>
                      <a:pt x="1910" y="3947"/>
                      <a:pt x="847" y="3960"/>
                      <a:pt x="424" y="3281"/>
                    </a:cubicBezTo>
                    <a:cubicBezTo>
                      <a:pt x="1" y="2589"/>
                      <a:pt x="385" y="1461"/>
                      <a:pt x="1282" y="744"/>
                    </a:cubicBezTo>
                    <a:cubicBezTo>
                      <a:pt x="2179" y="26"/>
                      <a:pt x="3269" y="0"/>
                      <a:pt x="3691" y="69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30"/>
              <p:cNvSpPr/>
              <p:nvPr/>
            </p:nvSpPr>
            <p:spPr>
              <a:xfrm>
                <a:off x="6865538" y="3792016"/>
                <a:ext cx="750767" cy="732533"/>
              </a:xfrm>
              <a:custGeom>
                <a:rect b="b" l="l" r="r" t="t"/>
                <a:pathLst>
                  <a:path extrusionOk="0" fill="none" h="11329" w="11611">
                    <a:moveTo>
                      <a:pt x="2615" y="11008"/>
                    </a:moveTo>
                    <a:lnTo>
                      <a:pt x="1" y="1"/>
                    </a:lnTo>
                    <a:lnTo>
                      <a:pt x="8638" y="398"/>
                    </a:lnTo>
                    <a:lnTo>
                      <a:pt x="11611" y="11329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30"/>
              <p:cNvSpPr/>
              <p:nvPr/>
            </p:nvSpPr>
            <p:spPr>
              <a:xfrm>
                <a:off x="6901166" y="3942029"/>
                <a:ext cx="567650" cy="40671"/>
              </a:xfrm>
              <a:custGeom>
                <a:rect b="b" l="l" r="r" t="t"/>
                <a:pathLst>
                  <a:path extrusionOk="0" fill="none" h="629" w="8779">
                    <a:moveTo>
                      <a:pt x="1" y="0"/>
                    </a:moveTo>
                    <a:lnTo>
                      <a:pt x="8779" y="628"/>
                    </a:ln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04" name="Google Shape;2104;p30"/>
            <p:cNvGrpSpPr/>
            <p:nvPr/>
          </p:nvGrpSpPr>
          <p:grpSpPr>
            <a:xfrm>
              <a:off x="4095014" y="4295047"/>
              <a:ext cx="538913" cy="696042"/>
              <a:chOff x="4086298" y="4290102"/>
              <a:chExt cx="616535" cy="796296"/>
            </a:xfrm>
          </p:grpSpPr>
          <p:sp>
            <p:nvSpPr>
              <p:cNvPr id="2105" name="Google Shape;2105;p30"/>
              <p:cNvSpPr/>
              <p:nvPr/>
            </p:nvSpPr>
            <p:spPr>
              <a:xfrm>
                <a:off x="4086298" y="4651749"/>
                <a:ext cx="174129" cy="133458"/>
              </a:xfrm>
              <a:custGeom>
                <a:rect b="b" l="l" r="r" t="t"/>
                <a:pathLst>
                  <a:path extrusionOk="0" h="2064" w="2693">
                    <a:moveTo>
                      <a:pt x="1289" y="0"/>
                    </a:moveTo>
                    <a:cubicBezTo>
                      <a:pt x="635" y="0"/>
                      <a:pt x="88" y="392"/>
                      <a:pt x="52" y="917"/>
                    </a:cubicBezTo>
                    <a:cubicBezTo>
                      <a:pt x="1" y="1481"/>
                      <a:pt x="539" y="1993"/>
                      <a:pt x="1257" y="2057"/>
                    </a:cubicBezTo>
                    <a:cubicBezTo>
                      <a:pt x="1306" y="2062"/>
                      <a:pt x="1356" y="2064"/>
                      <a:pt x="1404" y="2064"/>
                    </a:cubicBezTo>
                    <a:cubicBezTo>
                      <a:pt x="2057" y="2064"/>
                      <a:pt x="2593" y="1672"/>
                      <a:pt x="2641" y="1147"/>
                    </a:cubicBezTo>
                    <a:cubicBezTo>
                      <a:pt x="2692" y="571"/>
                      <a:pt x="2154" y="58"/>
                      <a:pt x="1436" y="7"/>
                    </a:cubicBezTo>
                    <a:cubicBezTo>
                      <a:pt x="1387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30"/>
              <p:cNvSpPr/>
              <p:nvPr/>
            </p:nvSpPr>
            <p:spPr>
              <a:xfrm>
                <a:off x="4086298" y="4647999"/>
                <a:ext cx="174129" cy="140959"/>
              </a:xfrm>
              <a:custGeom>
                <a:rect b="b" l="l" r="r" t="t"/>
                <a:pathLst>
                  <a:path extrusionOk="0" fill="none" h="2180" w="2693">
                    <a:moveTo>
                      <a:pt x="2641" y="1205"/>
                    </a:moveTo>
                    <a:cubicBezTo>
                      <a:pt x="2590" y="1769"/>
                      <a:pt x="1974" y="2179"/>
                      <a:pt x="1257" y="2115"/>
                    </a:cubicBezTo>
                    <a:cubicBezTo>
                      <a:pt x="539" y="2051"/>
                      <a:pt x="1" y="1539"/>
                      <a:pt x="52" y="975"/>
                    </a:cubicBezTo>
                    <a:cubicBezTo>
                      <a:pt x="91" y="411"/>
                      <a:pt x="719" y="1"/>
                      <a:pt x="1436" y="65"/>
                    </a:cubicBezTo>
                    <a:cubicBezTo>
                      <a:pt x="2154" y="116"/>
                      <a:pt x="2692" y="629"/>
                      <a:pt x="2641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7" name="Google Shape;2107;p30"/>
              <p:cNvSpPr/>
              <p:nvPr/>
            </p:nvSpPr>
            <p:spPr>
              <a:xfrm>
                <a:off x="4368866" y="494918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1"/>
                    </a:moveTo>
                    <a:cubicBezTo>
                      <a:pt x="636" y="1"/>
                      <a:pt x="100" y="393"/>
                      <a:pt x="52" y="930"/>
                    </a:cubicBezTo>
                    <a:cubicBezTo>
                      <a:pt x="1" y="1494"/>
                      <a:pt x="539" y="2006"/>
                      <a:pt x="1257" y="2070"/>
                    </a:cubicBezTo>
                    <a:cubicBezTo>
                      <a:pt x="1298" y="2073"/>
                      <a:pt x="1340" y="2075"/>
                      <a:pt x="1381" y="2075"/>
                    </a:cubicBezTo>
                    <a:cubicBezTo>
                      <a:pt x="2045" y="2075"/>
                      <a:pt x="2605" y="1691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1"/>
                      <a:pt x="12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30"/>
              <p:cNvSpPr/>
              <p:nvPr/>
            </p:nvSpPr>
            <p:spPr>
              <a:xfrm>
                <a:off x="4368866" y="4945503"/>
                <a:ext cx="174065" cy="140894"/>
              </a:xfrm>
              <a:custGeom>
                <a:rect b="b" l="l" r="r" t="t"/>
                <a:pathLst>
                  <a:path extrusionOk="0" fill="none" h="2179" w="2692">
                    <a:moveTo>
                      <a:pt x="2653" y="1205"/>
                    </a:moveTo>
                    <a:cubicBezTo>
                      <a:pt x="2602" y="1781"/>
                      <a:pt x="1974" y="2179"/>
                      <a:pt x="1257" y="2127"/>
                    </a:cubicBezTo>
                    <a:cubicBezTo>
                      <a:pt x="539" y="2063"/>
                      <a:pt x="1" y="1551"/>
                      <a:pt x="52" y="987"/>
                    </a:cubicBezTo>
                    <a:cubicBezTo>
                      <a:pt x="103" y="410"/>
                      <a:pt x="718" y="0"/>
                      <a:pt x="1436" y="64"/>
                    </a:cubicBezTo>
                    <a:cubicBezTo>
                      <a:pt x="2154" y="128"/>
                      <a:pt x="2692" y="641"/>
                      <a:pt x="2653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30"/>
              <p:cNvSpPr/>
              <p:nvPr/>
            </p:nvSpPr>
            <p:spPr>
              <a:xfrm>
                <a:off x="4252864" y="4290102"/>
                <a:ext cx="449969" cy="749086"/>
              </a:xfrm>
              <a:custGeom>
                <a:rect b="b" l="l" r="r" t="t"/>
                <a:pathLst>
                  <a:path extrusionOk="0" fill="none" h="11585" w="6959">
                    <a:moveTo>
                      <a:pt x="1" y="6984"/>
                    </a:moveTo>
                    <a:lnTo>
                      <a:pt x="2897" y="0"/>
                    </a:lnTo>
                    <a:lnTo>
                      <a:pt x="6959" y="4536"/>
                    </a:lnTo>
                    <a:lnTo>
                      <a:pt x="4383" y="1158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0" name="Google Shape;2110;p30"/>
              <p:cNvSpPr/>
              <p:nvPr/>
            </p:nvSpPr>
            <p:spPr>
              <a:xfrm>
                <a:off x="4401196" y="4384506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0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1" name="Google Shape;2111;p30"/>
            <p:cNvGrpSpPr/>
            <p:nvPr/>
          </p:nvGrpSpPr>
          <p:grpSpPr>
            <a:xfrm>
              <a:off x="-684325" y="4565830"/>
              <a:ext cx="538913" cy="696098"/>
              <a:chOff x="-1381427" y="4599887"/>
              <a:chExt cx="616535" cy="796360"/>
            </a:xfrm>
          </p:grpSpPr>
          <p:sp>
            <p:nvSpPr>
              <p:cNvPr id="2112" name="Google Shape;2112;p30"/>
              <p:cNvSpPr/>
              <p:nvPr/>
            </p:nvSpPr>
            <p:spPr>
              <a:xfrm>
                <a:off x="-1381427" y="4960888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314" y="1"/>
                    </a:moveTo>
                    <a:cubicBezTo>
                      <a:pt x="649" y="1"/>
                      <a:pt x="88" y="396"/>
                      <a:pt x="51" y="927"/>
                    </a:cubicBezTo>
                    <a:cubicBezTo>
                      <a:pt x="0" y="1491"/>
                      <a:pt x="538" y="2004"/>
                      <a:pt x="1256" y="2068"/>
                    </a:cubicBezTo>
                    <a:cubicBezTo>
                      <a:pt x="1306" y="2072"/>
                      <a:pt x="1355" y="2075"/>
                      <a:pt x="1403" y="2075"/>
                    </a:cubicBezTo>
                    <a:cubicBezTo>
                      <a:pt x="2056" y="2075"/>
                      <a:pt x="2592" y="1683"/>
                      <a:pt x="2640" y="1158"/>
                    </a:cubicBezTo>
                    <a:cubicBezTo>
                      <a:pt x="2691" y="581"/>
                      <a:pt x="2153" y="69"/>
                      <a:pt x="1435" y="5"/>
                    </a:cubicBezTo>
                    <a:cubicBezTo>
                      <a:pt x="1395" y="2"/>
                      <a:pt x="1354" y="1"/>
                      <a:pt x="1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3" name="Google Shape;2113;p30"/>
              <p:cNvSpPr/>
              <p:nvPr/>
            </p:nvSpPr>
            <p:spPr>
              <a:xfrm>
                <a:off x="-1381427" y="495784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40" y="1205"/>
                    </a:moveTo>
                    <a:cubicBezTo>
                      <a:pt x="2589" y="1769"/>
                      <a:pt x="1974" y="2179"/>
                      <a:pt x="1256" y="2115"/>
                    </a:cubicBezTo>
                    <a:cubicBezTo>
                      <a:pt x="538" y="2051"/>
                      <a:pt x="0" y="1538"/>
                      <a:pt x="51" y="974"/>
                    </a:cubicBezTo>
                    <a:cubicBezTo>
                      <a:pt x="90" y="411"/>
                      <a:pt x="718" y="1"/>
                      <a:pt x="1435" y="52"/>
                    </a:cubicBezTo>
                    <a:cubicBezTo>
                      <a:pt x="2153" y="116"/>
                      <a:pt x="2691" y="628"/>
                      <a:pt x="2640" y="1205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4" name="Google Shape;2114;p30"/>
              <p:cNvSpPr/>
              <p:nvPr/>
            </p:nvSpPr>
            <p:spPr>
              <a:xfrm>
                <a:off x="-1098925" y="5259039"/>
                <a:ext cx="174065" cy="134169"/>
              </a:xfrm>
              <a:custGeom>
                <a:rect b="b" l="l" r="r" t="t"/>
                <a:pathLst>
                  <a:path extrusionOk="0" h="2075" w="2692">
                    <a:moveTo>
                      <a:pt x="1289" y="0"/>
                    </a:moveTo>
                    <a:cubicBezTo>
                      <a:pt x="636" y="0"/>
                      <a:pt x="100" y="392"/>
                      <a:pt x="52" y="917"/>
                    </a:cubicBezTo>
                    <a:cubicBezTo>
                      <a:pt x="1" y="1493"/>
                      <a:pt x="539" y="2006"/>
                      <a:pt x="1257" y="2070"/>
                    </a:cubicBezTo>
                    <a:cubicBezTo>
                      <a:pt x="1297" y="2073"/>
                      <a:pt x="1338" y="2074"/>
                      <a:pt x="1378" y="2074"/>
                    </a:cubicBezTo>
                    <a:cubicBezTo>
                      <a:pt x="2044" y="2074"/>
                      <a:pt x="2605" y="1679"/>
                      <a:pt x="2653" y="1148"/>
                    </a:cubicBezTo>
                    <a:cubicBezTo>
                      <a:pt x="2692" y="584"/>
                      <a:pt x="2154" y="71"/>
                      <a:pt x="1436" y="7"/>
                    </a:cubicBezTo>
                    <a:cubicBezTo>
                      <a:pt x="1386" y="3"/>
                      <a:pt x="1337" y="0"/>
                      <a:pt x="12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30"/>
              <p:cNvSpPr/>
              <p:nvPr/>
            </p:nvSpPr>
            <p:spPr>
              <a:xfrm>
                <a:off x="-1098925" y="5255289"/>
                <a:ext cx="174065" cy="140959"/>
              </a:xfrm>
              <a:custGeom>
                <a:rect b="b" l="l" r="r" t="t"/>
                <a:pathLst>
                  <a:path extrusionOk="0" fill="none" h="2180" w="2692">
                    <a:moveTo>
                      <a:pt x="2653" y="1206"/>
                    </a:moveTo>
                    <a:cubicBezTo>
                      <a:pt x="2602" y="1769"/>
                      <a:pt x="1974" y="2179"/>
                      <a:pt x="1257" y="2128"/>
                    </a:cubicBezTo>
                    <a:cubicBezTo>
                      <a:pt x="539" y="2064"/>
                      <a:pt x="1" y="1551"/>
                      <a:pt x="52" y="975"/>
                    </a:cubicBezTo>
                    <a:cubicBezTo>
                      <a:pt x="103" y="411"/>
                      <a:pt x="718" y="1"/>
                      <a:pt x="1436" y="65"/>
                    </a:cubicBezTo>
                    <a:cubicBezTo>
                      <a:pt x="2154" y="129"/>
                      <a:pt x="2692" y="642"/>
                      <a:pt x="2653" y="1206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6" name="Google Shape;2116;p30"/>
              <p:cNvSpPr/>
              <p:nvPr/>
            </p:nvSpPr>
            <p:spPr>
              <a:xfrm>
                <a:off x="-1214926" y="4599887"/>
                <a:ext cx="450034" cy="748310"/>
              </a:xfrm>
              <a:custGeom>
                <a:rect b="b" l="l" r="r" t="t"/>
                <a:pathLst>
                  <a:path extrusionOk="0" fill="none" h="11573" w="6960">
                    <a:moveTo>
                      <a:pt x="1" y="6972"/>
                    </a:moveTo>
                    <a:lnTo>
                      <a:pt x="2897" y="1"/>
                    </a:lnTo>
                    <a:lnTo>
                      <a:pt x="6959" y="4537"/>
                    </a:lnTo>
                    <a:lnTo>
                      <a:pt x="4383" y="11572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7" name="Google Shape;2117;p30"/>
              <p:cNvSpPr/>
              <p:nvPr/>
            </p:nvSpPr>
            <p:spPr>
              <a:xfrm>
                <a:off x="-1066594" y="4694357"/>
                <a:ext cx="262714" cy="303320"/>
              </a:xfrm>
              <a:custGeom>
                <a:rect b="b" l="l" r="r" t="t"/>
                <a:pathLst>
                  <a:path extrusionOk="0" fill="none" h="4691" w="4063">
                    <a:moveTo>
                      <a:pt x="1" y="1"/>
                    </a:moveTo>
                    <a:lnTo>
                      <a:pt x="4063" y="4691"/>
                    </a:ln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18" name="Google Shape;2118;p30"/>
          <p:cNvGrpSpPr/>
          <p:nvPr/>
        </p:nvGrpSpPr>
        <p:grpSpPr>
          <a:xfrm rot="-1017617">
            <a:off x="-1356713" y="-916074"/>
            <a:ext cx="3617640" cy="2877885"/>
            <a:chOff x="-1221177" y="-856963"/>
            <a:chExt cx="3089277" cy="2457565"/>
          </a:xfrm>
        </p:grpSpPr>
        <p:grpSp>
          <p:nvGrpSpPr>
            <p:cNvPr id="2119" name="Google Shape;2119;p30"/>
            <p:cNvGrpSpPr/>
            <p:nvPr/>
          </p:nvGrpSpPr>
          <p:grpSpPr>
            <a:xfrm>
              <a:off x="-1221177" y="-856963"/>
              <a:ext cx="3089277" cy="2457565"/>
              <a:chOff x="-1221177" y="-856963"/>
              <a:chExt cx="3089277" cy="2457565"/>
            </a:xfrm>
          </p:grpSpPr>
          <p:sp>
            <p:nvSpPr>
              <p:cNvPr id="2120" name="Google Shape;2120;p30"/>
              <p:cNvSpPr/>
              <p:nvPr/>
            </p:nvSpPr>
            <p:spPr>
              <a:xfrm>
                <a:off x="-1221177" y="-564373"/>
                <a:ext cx="3089277" cy="2164975"/>
              </a:xfrm>
              <a:custGeom>
                <a:rect b="b" l="l" r="r" t="t"/>
                <a:pathLst>
                  <a:path extrusionOk="0" fill="none" h="45890" w="65482">
                    <a:moveTo>
                      <a:pt x="0" y="40751"/>
                    </a:moveTo>
                    <a:cubicBezTo>
                      <a:pt x="18837" y="45889"/>
                      <a:pt x="46927" y="45492"/>
                      <a:pt x="60600" y="14866"/>
                    </a:cubicBezTo>
                    <a:cubicBezTo>
                      <a:pt x="63047" y="9381"/>
                      <a:pt x="65482" y="1"/>
                      <a:pt x="65482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30"/>
              <p:cNvSpPr/>
              <p:nvPr/>
            </p:nvSpPr>
            <p:spPr>
              <a:xfrm>
                <a:off x="-1050729" y="-637497"/>
                <a:ext cx="2826970" cy="2014998"/>
              </a:xfrm>
              <a:custGeom>
                <a:rect b="b" l="l" r="r" t="t"/>
                <a:pathLst>
                  <a:path extrusionOk="0" fill="none" h="42711" w="59922">
                    <a:moveTo>
                      <a:pt x="1" y="38610"/>
                    </a:moveTo>
                    <a:cubicBezTo>
                      <a:pt x="16980" y="42711"/>
                      <a:pt x="41814" y="41878"/>
                      <a:pt x="54885" y="14519"/>
                    </a:cubicBezTo>
                    <a:cubicBezTo>
                      <a:pt x="57474" y="9099"/>
                      <a:pt x="59921" y="0"/>
                      <a:pt x="59921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2" name="Google Shape;2122;p30"/>
              <p:cNvSpPr/>
              <p:nvPr/>
            </p:nvSpPr>
            <p:spPr>
              <a:xfrm>
                <a:off x="-880847" y="-710668"/>
                <a:ext cx="2564569" cy="1865729"/>
              </a:xfrm>
              <a:custGeom>
                <a:rect b="b" l="l" r="r" t="t"/>
                <a:pathLst>
                  <a:path extrusionOk="0" fill="none" h="39547" w="54360">
                    <a:moveTo>
                      <a:pt x="1" y="36483"/>
                    </a:moveTo>
                    <a:cubicBezTo>
                      <a:pt x="15134" y="39546"/>
                      <a:pt x="36817" y="38303"/>
                      <a:pt x="49195" y="14186"/>
                    </a:cubicBezTo>
                    <a:cubicBezTo>
                      <a:pt x="51938" y="8830"/>
                      <a:pt x="54360" y="1"/>
                      <a:pt x="54360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3" name="Google Shape;2123;p30"/>
              <p:cNvSpPr/>
              <p:nvPr/>
            </p:nvSpPr>
            <p:spPr>
              <a:xfrm>
                <a:off x="-710353" y="-783792"/>
                <a:ext cx="2302168" cy="1715751"/>
              </a:xfrm>
              <a:custGeom>
                <a:rect b="b" l="l" r="r" t="t"/>
                <a:pathLst>
                  <a:path extrusionOk="0" fill="none" h="36368" w="48798">
                    <a:moveTo>
                      <a:pt x="0" y="34356"/>
                    </a:moveTo>
                    <a:cubicBezTo>
                      <a:pt x="13276" y="36368"/>
                      <a:pt x="31883" y="34766"/>
                      <a:pt x="43480" y="13853"/>
                    </a:cubicBezTo>
                    <a:cubicBezTo>
                      <a:pt x="46401" y="8573"/>
                      <a:pt x="48798" y="0"/>
                      <a:pt x="48798" y="0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4" name="Google Shape;2124;p30"/>
              <p:cNvSpPr/>
              <p:nvPr/>
            </p:nvSpPr>
            <p:spPr>
              <a:xfrm>
                <a:off x="-540471" y="-856963"/>
                <a:ext cx="2040380" cy="1565868"/>
              </a:xfrm>
              <a:custGeom>
                <a:rect b="b" l="l" r="r" t="t"/>
                <a:pathLst>
                  <a:path extrusionOk="0" fill="none" h="33191" w="43249">
                    <a:moveTo>
                      <a:pt x="0" y="32229"/>
                    </a:moveTo>
                    <a:cubicBezTo>
                      <a:pt x="11431" y="33190"/>
                      <a:pt x="27051" y="31294"/>
                      <a:pt x="37777" y="13520"/>
                    </a:cubicBezTo>
                    <a:cubicBezTo>
                      <a:pt x="40904" y="8317"/>
                      <a:pt x="43249" y="1"/>
                      <a:pt x="43249" y="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25" name="Google Shape;2125;p30"/>
            <p:cNvGrpSpPr/>
            <p:nvPr/>
          </p:nvGrpSpPr>
          <p:grpSpPr>
            <a:xfrm>
              <a:off x="828772" y="314668"/>
              <a:ext cx="416010" cy="486680"/>
              <a:chOff x="828772" y="314668"/>
              <a:chExt cx="416010" cy="486680"/>
            </a:xfrm>
          </p:grpSpPr>
          <p:sp>
            <p:nvSpPr>
              <p:cNvPr id="2126" name="Google Shape;2126;p30"/>
              <p:cNvSpPr/>
              <p:nvPr/>
            </p:nvSpPr>
            <p:spPr>
              <a:xfrm>
                <a:off x="828772" y="325849"/>
                <a:ext cx="182624" cy="180501"/>
              </a:xfrm>
              <a:custGeom>
                <a:rect b="b" l="l" r="r" t="t"/>
                <a:pathLst>
                  <a:path extrusionOk="0" h="3826" w="3871">
                    <a:moveTo>
                      <a:pt x="2277" y="1"/>
                    </a:moveTo>
                    <a:cubicBezTo>
                      <a:pt x="1531" y="1"/>
                      <a:pt x="747" y="588"/>
                      <a:pt x="398" y="1455"/>
                    </a:cubicBezTo>
                    <a:cubicBezTo>
                      <a:pt x="1" y="2454"/>
                      <a:pt x="321" y="3454"/>
                      <a:pt x="1103" y="3748"/>
                    </a:cubicBezTo>
                    <a:cubicBezTo>
                      <a:pt x="1245" y="3800"/>
                      <a:pt x="1395" y="3825"/>
                      <a:pt x="1548" y="3825"/>
                    </a:cubicBezTo>
                    <a:cubicBezTo>
                      <a:pt x="2224" y="3825"/>
                      <a:pt x="2961" y="3340"/>
                      <a:pt x="3358" y="2557"/>
                    </a:cubicBezTo>
                    <a:cubicBezTo>
                      <a:pt x="3871" y="1544"/>
                      <a:pt x="3602" y="417"/>
                      <a:pt x="2743" y="83"/>
                    </a:cubicBezTo>
                    <a:cubicBezTo>
                      <a:pt x="2593" y="27"/>
                      <a:pt x="2436" y="1"/>
                      <a:pt x="2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7" name="Google Shape;2127;p30"/>
              <p:cNvSpPr/>
              <p:nvPr/>
            </p:nvSpPr>
            <p:spPr>
              <a:xfrm>
                <a:off x="828772" y="314668"/>
                <a:ext cx="182624" cy="201354"/>
              </a:xfrm>
              <a:custGeom>
                <a:rect b="b" l="l" r="r" t="t"/>
                <a:pathLst>
                  <a:path extrusionOk="0" fill="none" h="4268" w="3871">
                    <a:moveTo>
                      <a:pt x="2743" y="320"/>
                    </a:moveTo>
                    <a:cubicBezTo>
                      <a:pt x="3602" y="654"/>
                      <a:pt x="3871" y="1781"/>
                      <a:pt x="3358" y="2794"/>
                    </a:cubicBezTo>
                    <a:cubicBezTo>
                      <a:pt x="2871" y="3755"/>
                      <a:pt x="1872" y="4267"/>
                      <a:pt x="1103" y="3985"/>
                    </a:cubicBezTo>
                    <a:cubicBezTo>
                      <a:pt x="321" y="3691"/>
                      <a:pt x="1" y="2691"/>
                      <a:pt x="398" y="1692"/>
                    </a:cubicBezTo>
                    <a:cubicBezTo>
                      <a:pt x="821" y="641"/>
                      <a:pt x="1885" y="0"/>
                      <a:pt x="2743" y="320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8" name="Google Shape;2128;p30"/>
              <p:cNvSpPr/>
              <p:nvPr/>
            </p:nvSpPr>
            <p:spPr>
              <a:xfrm>
                <a:off x="865664" y="494788"/>
                <a:ext cx="379118" cy="306559"/>
              </a:xfrm>
              <a:custGeom>
                <a:rect b="b" l="l" r="r" t="t"/>
                <a:pathLst>
                  <a:path extrusionOk="0" fill="none" h="6498" w="8036">
                    <a:moveTo>
                      <a:pt x="1" y="1"/>
                    </a:moveTo>
                    <a:lnTo>
                      <a:pt x="8035" y="6498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29" name="Google Shape;2129;p30"/>
            <p:cNvGrpSpPr/>
            <p:nvPr/>
          </p:nvGrpSpPr>
          <p:grpSpPr>
            <a:xfrm>
              <a:off x="323987" y="610889"/>
              <a:ext cx="341044" cy="623914"/>
              <a:chOff x="323987" y="610889"/>
              <a:chExt cx="341044" cy="623914"/>
            </a:xfrm>
          </p:grpSpPr>
          <p:sp>
            <p:nvSpPr>
              <p:cNvPr id="2130" name="Google Shape;2130;p30"/>
              <p:cNvSpPr/>
              <p:nvPr/>
            </p:nvSpPr>
            <p:spPr>
              <a:xfrm>
                <a:off x="323987" y="1036281"/>
                <a:ext cx="204986" cy="187814"/>
              </a:xfrm>
              <a:custGeom>
                <a:rect b="b" l="l" r="r" t="t"/>
                <a:pathLst>
                  <a:path extrusionOk="0" h="3981" w="4345">
                    <a:moveTo>
                      <a:pt x="2671" y="0"/>
                    </a:moveTo>
                    <a:cubicBezTo>
                      <a:pt x="2077" y="0"/>
                      <a:pt x="1416" y="308"/>
                      <a:pt x="911" y="876"/>
                    </a:cubicBezTo>
                    <a:cubicBezTo>
                      <a:pt x="116" y="1760"/>
                      <a:pt x="1" y="2952"/>
                      <a:pt x="616" y="3580"/>
                    </a:cubicBezTo>
                    <a:cubicBezTo>
                      <a:pt x="879" y="3848"/>
                      <a:pt x="1237" y="3980"/>
                      <a:pt x="1629" y="3980"/>
                    </a:cubicBezTo>
                    <a:cubicBezTo>
                      <a:pt x="2154" y="3980"/>
                      <a:pt x="2738" y="3742"/>
                      <a:pt x="3230" y="3272"/>
                    </a:cubicBezTo>
                    <a:cubicBezTo>
                      <a:pt x="4127" y="2414"/>
                      <a:pt x="4345" y="1106"/>
                      <a:pt x="3679" y="402"/>
                    </a:cubicBezTo>
                    <a:cubicBezTo>
                      <a:pt x="3411" y="130"/>
                      <a:pt x="3055" y="0"/>
                      <a:pt x="26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1" name="Google Shape;2131;p30"/>
              <p:cNvSpPr/>
              <p:nvPr/>
            </p:nvSpPr>
            <p:spPr>
              <a:xfrm>
                <a:off x="323987" y="1022552"/>
                <a:ext cx="204986" cy="212252"/>
              </a:xfrm>
              <a:custGeom>
                <a:rect b="b" l="l" r="r" t="t"/>
                <a:pathLst>
                  <a:path extrusionOk="0" fill="none" h="4499" w="4345">
                    <a:moveTo>
                      <a:pt x="3679" y="693"/>
                    </a:moveTo>
                    <a:cubicBezTo>
                      <a:pt x="4345" y="1397"/>
                      <a:pt x="4127" y="2705"/>
                      <a:pt x="3230" y="3563"/>
                    </a:cubicBezTo>
                    <a:cubicBezTo>
                      <a:pt x="2371" y="4383"/>
                      <a:pt x="1231" y="4499"/>
                      <a:pt x="616" y="3871"/>
                    </a:cubicBezTo>
                    <a:cubicBezTo>
                      <a:pt x="1" y="3243"/>
                      <a:pt x="116" y="2051"/>
                      <a:pt x="911" y="1167"/>
                    </a:cubicBezTo>
                    <a:cubicBezTo>
                      <a:pt x="1744" y="231"/>
                      <a:pt x="2999" y="1"/>
                      <a:pt x="3679" y="69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2" name="Google Shape;2132;p30"/>
              <p:cNvSpPr/>
              <p:nvPr/>
            </p:nvSpPr>
            <p:spPr>
              <a:xfrm>
                <a:off x="386259" y="610889"/>
                <a:ext cx="278772" cy="473379"/>
              </a:xfrm>
              <a:custGeom>
                <a:rect b="b" l="l" r="r" t="t"/>
                <a:pathLst>
                  <a:path extrusionOk="0" fill="none" h="10034" w="5909">
                    <a:moveTo>
                      <a:pt x="2717" y="10034"/>
                    </a:moveTo>
                    <a:lnTo>
                      <a:pt x="1" y="0"/>
                    </a:lnTo>
                    <a:cubicBezTo>
                      <a:pt x="1" y="0"/>
                      <a:pt x="5908" y="3370"/>
                      <a:pt x="4588" y="5562"/>
                    </a:cubicBezTo>
                    <a:cubicBezTo>
                      <a:pt x="3973" y="6394"/>
                      <a:pt x="2807" y="4882"/>
                      <a:pt x="2807" y="4882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133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31"/>
          <p:cNvSpPr/>
          <p:nvPr/>
        </p:nvSpPr>
        <p:spPr>
          <a:xfrm rot="2005565">
            <a:off x="537745" y="-29040"/>
            <a:ext cx="8125737" cy="5510089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31"/>
          <p:cNvGrpSpPr/>
          <p:nvPr/>
        </p:nvGrpSpPr>
        <p:grpSpPr>
          <a:xfrm rot="1869449">
            <a:off x="6415553" y="-413197"/>
            <a:ext cx="4042356" cy="2363639"/>
            <a:chOff x="302500" y="1375325"/>
            <a:chExt cx="2796475" cy="1635150"/>
          </a:xfrm>
        </p:grpSpPr>
        <p:sp>
          <p:nvSpPr>
            <p:cNvPr id="2136" name="Google Shape;2136;p31"/>
            <p:cNvSpPr/>
            <p:nvPr/>
          </p:nvSpPr>
          <p:spPr>
            <a:xfrm>
              <a:off x="302500" y="1375325"/>
              <a:ext cx="2771800" cy="1298450"/>
            </a:xfrm>
            <a:custGeom>
              <a:rect b="b" l="l" r="r" t="t"/>
              <a:pathLst>
                <a:path extrusionOk="0" fill="none" h="51938" w="110872">
                  <a:moveTo>
                    <a:pt x="1" y="19556"/>
                  </a:moveTo>
                  <a:cubicBezTo>
                    <a:pt x="45082" y="1"/>
                    <a:pt x="69955" y="51937"/>
                    <a:pt x="110872" y="3839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31"/>
            <p:cNvSpPr/>
            <p:nvPr/>
          </p:nvSpPr>
          <p:spPr>
            <a:xfrm>
              <a:off x="345425" y="1584200"/>
              <a:ext cx="2734975" cy="1175100"/>
            </a:xfrm>
            <a:custGeom>
              <a:rect b="b" l="l" r="r" t="t"/>
              <a:pathLst>
                <a:path extrusionOk="0" fill="none" h="47004" w="109399">
                  <a:moveTo>
                    <a:pt x="1" y="17480"/>
                  </a:moveTo>
                  <a:cubicBezTo>
                    <a:pt x="44019" y="1"/>
                    <a:pt x="71967" y="47004"/>
                    <a:pt x="109398" y="32203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1"/>
            <p:cNvSpPr/>
            <p:nvPr/>
          </p:nvSpPr>
          <p:spPr>
            <a:xfrm>
              <a:off x="387725" y="1788275"/>
              <a:ext cx="2699075" cy="1055925"/>
            </a:xfrm>
            <a:custGeom>
              <a:rect b="b" l="l" r="r" t="t"/>
              <a:pathLst>
                <a:path extrusionOk="0" fill="none" h="42237" w="107963">
                  <a:moveTo>
                    <a:pt x="0" y="15660"/>
                  </a:moveTo>
                  <a:cubicBezTo>
                    <a:pt x="43134" y="1"/>
                    <a:pt x="73914" y="42237"/>
                    <a:pt x="107962" y="2621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1"/>
            <p:cNvSpPr/>
            <p:nvPr/>
          </p:nvSpPr>
          <p:spPr>
            <a:xfrm>
              <a:off x="432575" y="1989150"/>
              <a:ext cx="2660300" cy="938675"/>
            </a:xfrm>
            <a:custGeom>
              <a:rect b="b" l="l" r="r" t="t"/>
              <a:pathLst>
                <a:path extrusionOk="0" fill="none" h="37547" w="106412">
                  <a:moveTo>
                    <a:pt x="0" y="13993"/>
                  </a:moveTo>
                  <a:cubicBezTo>
                    <a:pt x="42352" y="0"/>
                    <a:pt x="75721" y="37546"/>
                    <a:pt x="106412" y="2034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31"/>
            <p:cNvSpPr/>
            <p:nvPr/>
          </p:nvSpPr>
          <p:spPr>
            <a:xfrm>
              <a:off x="476450" y="2184250"/>
              <a:ext cx="2622525" cy="826225"/>
            </a:xfrm>
            <a:custGeom>
              <a:rect b="b" l="l" r="r" t="t"/>
              <a:pathLst>
                <a:path extrusionOk="0" fill="none" h="33049" w="104901">
                  <a:moveTo>
                    <a:pt x="1" y="12622"/>
                  </a:moveTo>
                  <a:cubicBezTo>
                    <a:pt x="41763" y="0"/>
                    <a:pt x="77477" y="33048"/>
                    <a:pt x="104900" y="1472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31"/>
            <p:cNvSpPr/>
            <p:nvPr/>
          </p:nvSpPr>
          <p:spPr>
            <a:xfrm>
              <a:off x="302500" y="1864200"/>
              <a:ext cx="173975" cy="635625"/>
            </a:xfrm>
            <a:custGeom>
              <a:rect b="b" l="l" r="r" t="t"/>
              <a:pathLst>
                <a:path extrusionOk="0" fill="none" h="25425" w="6959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31"/>
            <p:cNvSpPr/>
            <p:nvPr/>
          </p:nvSpPr>
          <p:spPr>
            <a:xfrm>
              <a:off x="352475" y="1846575"/>
              <a:ext cx="174000" cy="635625"/>
            </a:xfrm>
            <a:custGeom>
              <a:rect b="b" l="l" r="r" t="t"/>
              <a:pathLst>
                <a:path extrusionOk="0" fill="none" h="25425" w="6960">
                  <a:moveTo>
                    <a:pt x="1" y="1"/>
                  </a:moveTo>
                  <a:lnTo>
                    <a:pt x="6959" y="2542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3" name="Google Shape;2143;p31"/>
          <p:cNvGrpSpPr/>
          <p:nvPr/>
        </p:nvGrpSpPr>
        <p:grpSpPr>
          <a:xfrm rot="-393298">
            <a:off x="8032434" y="675252"/>
            <a:ext cx="913881" cy="616649"/>
            <a:chOff x="192771" y="3915943"/>
            <a:chExt cx="674372" cy="454968"/>
          </a:xfrm>
        </p:grpSpPr>
        <p:sp>
          <p:nvSpPr>
            <p:cNvPr id="2144" name="Google Shape;2144;p31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31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31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7" name="Google Shape;2147;p31"/>
          <p:cNvGrpSpPr/>
          <p:nvPr/>
        </p:nvGrpSpPr>
        <p:grpSpPr>
          <a:xfrm rot="699418">
            <a:off x="8661242" y="1848205"/>
            <a:ext cx="1110730" cy="471468"/>
            <a:chOff x="-1548595" y="5064988"/>
            <a:chExt cx="762313" cy="323577"/>
          </a:xfrm>
        </p:grpSpPr>
        <p:sp>
          <p:nvSpPr>
            <p:cNvPr id="2148" name="Google Shape;2148;p31"/>
            <p:cNvSpPr/>
            <p:nvPr/>
          </p:nvSpPr>
          <p:spPr>
            <a:xfrm>
              <a:off x="-1548595" y="5241217"/>
              <a:ext cx="155333" cy="82684"/>
            </a:xfrm>
            <a:custGeom>
              <a:rect b="b" l="l" r="r" t="t"/>
              <a:pathLst>
                <a:path extrusionOk="0" h="2299" w="4319">
                  <a:moveTo>
                    <a:pt x="2048" y="1"/>
                  </a:moveTo>
                  <a:cubicBezTo>
                    <a:pt x="1195" y="1"/>
                    <a:pt x="444" y="332"/>
                    <a:pt x="244" y="829"/>
                  </a:cubicBezTo>
                  <a:cubicBezTo>
                    <a:pt x="0" y="1444"/>
                    <a:pt x="666" y="2084"/>
                    <a:pt x="1717" y="2251"/>
                  </a:cubicBezTo>
                  <a:cubicBezTo>
                    <a:pt x="1907" y="2283"/>
                    <a:pt x="2096" y="2298"/>
                    <a:pt x="2281" y="2298"/>
                  </a:cubicBezTo>
                  <a:cubicBezTo>
                    <a:pt x="3130" y="2298"/>
                    <a:pt x="3875" y="1975"/>
                    <a:pt x="4075" y="1469"/>
                  </a:cubicBezTo>
                  <a:cubicBezTo>
                    <a:pt x="4319" y="867"/>
                    <a:pt x="3652" y="226"/>
                    <a:pt x="2601" y="47"/>
                  </a:cubicBezTo>
                  <a:cubicBezTo>
                    <a:pt x="2415" y="16"/>
                    <a:pt x="2229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31"/>
            <p:cNvSpPr/>
            <p:nvPr/>
          </p:nvSpPr>
          <p:spPr>
            <a:xfrm>
              <a:off x="-1548595" y="5236433"/>
              <a:ext cx="155333" cy="92214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81" y="2563"/>
                    <a:pt x="1717" y="2384"/>
                  </a:cubicBezTo>
                  <a:cubicBezTo>
                    <a:pt x="666" y="2217"/>
                    <a:pt x="0" y="1577"/>
                    <a:pt x="244" y="962"/>
                  </a:cubicBezTo>
                  <a:cubicBezTo>
                    <a:pt x="487" y="359"/>
                    <a:pt x="1538" y="1"/>
                    <a:pt x="2601" y="180"/>
                  </a:cubicBezTo>
                  <a:cubicBezTo>
                    <a:pt x="3652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31"/>
            <p:cNvSpPr/>
            <p:nvPr/>
          </p:nvSpPr>
          <p:spPr>
            <a:xfrm>
              <a:off x="-1200204" y="5301134"/>
              <a:ext cx="155836" cy="82684"/>
            </a:xfrm>
            <a:custGeom>
              <a:rect b="b" l="l" r="r" t="t"/>
              <a:pathLst>
                <a:path extrusionOk="0" h="2299" w="4333">
                  <a:moveTo>
                    <a:pt x="2062" y="1"/>
                  </a:moveTo>
                  <a:cubicBezTo>
                    <a:pt x="1208" y="1"/>
                    <a:pt x="458" y="332"/>
                    <a:pt x="257" y="828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8" y="2283"/>
                    <a:pt x="2097" y="2298"/>
                    <a:pt x="2282" y="2298"/>
                  </a:cubicBezTo>
                  <a:cubicBezTo>
                    <a:pt x="3131" y="2298"/>
                    <a:pt x="3876" y="1975"/>
                    <a:pt x="4076" y="1469"/>
                  </a:cubicBezTo>
                  <a:cubicBezTo>
                    <a:pt x="4332" y="867"/>
                    <a:pt x="3666" y="226"/>
                    <a:pt x="2615" y="47"/>
                  </a:cubicBezTo>
                  <a:cubicBezTo>
                    <a:pt x="2429" y="15"/>
                    <a:pt x="2243" y="1"/>
                    <a:pt x="2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1"/>
            <p:cNvSpPr/>
            <p:nvPr/>
          </p:nvSpPr>
          <p:spPr>
            <a:xfrm>
              <a:off x="-1200204" y="5296351"/>
              <a:ext cx="155836" cy="92214"/>
            </a:xfrm>
            <a:custGeom>
              <a:rect b="b" l="l" r="r" t="t"/>
              <a:pathLst>
                <a:path extrusionOk="0" fill="none" h="2564" w="4333">
                  <a:moveTo>
                    <a:pt x="4076" y="1602"/>
                  </a:moveTo>
                  <a:cubicBezTo>
                    <a:pt x="3832" y="2217"/>
                    <a:pt x="2782" y="2563"/>
                    <a:pt x="1718" y="2384"/>
                  </a:cubicBezTo>
                  <a:cubicBezTo>
                    <a:pt x="667" y="2217"/>
                    <a:pt x="1" y="1577"/>
                    <a:pt x="257" y="961"/>
                  </a:cubicBezTo>
                  <a:cubicBezTo>
                    <a:pt x="501" y="359"/>
                    <a:pt x="1551" y="0"/>
                    <a:pt x="2615" y="180"/>
                  </a:cubicBezTo>
                  <a:cubicBezTo>
                    <a:pt x="3666" y="359"/>
                    <a:pt x="4332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31"/>
            <p:cNvSpPr/>
            <p:nvPr/>
          </p:nvSpPr>
          <p:spPr>
            <a:xfrm>
              <a:off x="-1409411" y="5064988"/>
              <a:ext cx="623130" cy="293151"/>
            </a:xfrm>
            <a:custGeom>
              <a:rect b="b" l="l" r="r" t="t"/>
              <a:pathLst>
                <a:path extrusionOk="0" fill="none" h="8151" w="17326">
                  <a:moveTo>
                    <a:pt x="0" y="6664"/>
                  </a:moveTo>
                  <a:lnTo>
                    <a:pt x="8329" y="1"/>
                  </a:lnTo>
                  <a:lnTo>
                    <a:pt x="17325" y="1449"/>
                  </a:lnTo>
                  <a:lnTo>
                    <a:pt x="9842" y="8151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31"/>
            <p:cNvSpPr/>
            <p:nvPr/>
          </p:nvSpPr>
          <p:spPr>
            <a:xfrm>
              <a:off x="-1174381" y="5120302"/>
              <a:ext cx="321275" cy="56717"/>
            </a:xfrm>
            <a:custGeom>
              <a:rect b="b" l="l" r="r" t="t"/>
              <a:pathLst>
                <a:path extrusionOk="0" fill="none" h="1577" w="8933">
                  <a:moveTo>
                    <a:pt x="0" y="0"/>
                  </a:moveTo>
                  <a:lnTo>
                    <a:pt x="8932" y="157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4" name="Google Shape;2154;p31"/>
          <p:cNvGrpSpPr/>
          <p:nvPr/>
        </p:nvGrpSpPr>
        <p:grpSpPr>
          <a:xfrm rot="-2192916">
            <a:off x="8775286" y="821547"/>
            <a:ext cx="1303942" cy="838817"/>
            <a:chOff x="-30260" y="4314762"/>
            <a:chExt cx="1135405" cy="730436"/>
          </a:xfrm>
        </p:grpSpPr>
        <p:sp>
          <p:nvSpPr>
            <p:cNvPr id="2155" name="Google Shape;2155;p31"/>
            <p:cNvSpPr/>
            <p:nvPr/>
          </p:nvSpPr>
          <p:spPr>
            <a:xfrm rot="1144483">
              <a:off x="-7255" y="4548563"/>
              <a:ext cx="197034" cy="152973"/>
            </a:xfrm>
            <a:custGeom>
              <a:rect b="b" l="l" r="r" t="t"/>
              <a:pathLst>
                <a:path extrusionOk="0" h="3583" w="4615">
                  <a:moveTo>
                    <a:pt x="1901" y="1"/>
                  </a:moveTo>
                  <a:cubicBezTo>
                    <a:pt x="1102" y="1"/>
                    <a:pt x="435" y="408"/>
                    <a:pt x="244" y="1086"/>
                  </a:cubicBezTo>
                  <a:cubicBezTo>
                    <a:pt x="1" y="1995"/>
                    <a:pt x="706" y="3046"/>
                    <a:pt x="1846" y="3431"/>
                  </a:cubicBezTo>
                  <a:cubicBezTo>
                    <a:pt x="2138" y="3533"/>
                    <a:pt x="2430" y="3582"/>
                    <a:pt x="2707" y="3582"/>
                  </a:cubicBezTo>
                  <a:cubicBezTo>
                    <a:pt x="3499" y="3582"/>
                    <a:pt x="4168" y="3182"/>
                    <a:pt x="4358" y="2508"/>
                  </a:cubicBezTo>
                  <a:cubicBezTo>
                    <a:pt x="4614" y="1598"/>
                    <a:pt x="3896" y="535"/>
                    <a:pt x="2756" y="150"/>
                  </a:cubicBezTo>
                  <a:cubicBezTo>
                    <a:pt x="2465" y="49"/>
                    <a:pt x="2175" y="1"/>
                    <a:pt x="1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1"/>
            <p:cNvSpPr/>
            <p:nvPr/>
          </p:nvSpPr>
          <p:spPr>
            <a:xfrm rot="1144483">
              <a:off x="-7234" y="4537978"/>
              <a:ext cx="197034" cy="174022"/>
            </a:xfrm>
            <a:custGeom>
              <a:rect b="b" l="l" r="r" t="t"/>
              <a:pathLst>
                <a:path extrusionOk="0" fill="none" h="4076" w="4615">
                  <a:moveTo>
                    <a:pt x="4358" y="2756"/>
                  </a:moveTo>
                  <a:cubicBezTo>
                    <a:pt x="4101" y="3666"/>
                    <a:pt x="2974" y="4076"/>
                    <a:pt x="1846" y="3679"/>
                  </a:cubicBezTo>
                  <a:cubicBezTo>
                    <a:pt x="706" y="3294"/>
                    <a:pt x="1" y="2243"/>
                    <a:pt x="244" y="1334"/>
                  </a:cubicBezTo>
                  <a:cubicBezTo>
                    <a:pt x="501" y="424"/>
                    <a:pt x="1615" y="1"/>
                    <a:pt x="2756" y="398"/>
                  </a:cubicBezTo>
                  <a:cubicBezTo>
                    <a:pt x="3896" y="783"/>
                    <a:pt x="4614" y="1846"/>
                    <a:pt x="4358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1"/>
            <p:cNvSpPr/>
            <p:nvPr/>
          </p:nvSpPr>
          <p:spPr>
            <a:xfrm rot="1144483">
              <a:off x="433933" y="4773681"/>
              <a:ext cx="204121" cy="155663"/>
            </a:xfrm>
            <a:custGeom>
              <a:rect b="b" l="l" r="r" t="t"/>
              <a:pathLst>
                <a:path extrusionOk="0" h="3646" w="4781">
                  <a:moveTo>
                    <a:pt x="1981" y="0"/>
                  </a:moveTo>
                  <a:cubicBezTo>
                    <a:pt x="1156" y="0"/>
                    <a:pt x="457" y="410"/>
                    <a:pt x="257" y="1098"/>
                  </a:cubicBezTo>
                  <a:cubicBezTo>
                    <a:pt x="0" y="2020"/>
                    <a:pt x="731" y="3084"/>
                    <a:pt x="1910" y="3494"/>
                  </a:cubicBezTo>
                  <a:cubicBezTo>
                    <a:pt x="2211" y="3596"/>
                    <a:pt x="2513" y="3645"/>
                    <a:pt x="2800" y="3645"/>
                  </a:cubicBezTo>
                  <a:cubicBezTo>
                    <a:pt x="3624" y="3645"/>
                    <a:pt x="4324" y="3243"/>
                    <a:pt x="4524" y="2558"/>
                  </a:cubicBezTo>
                  <a:cubicBezTo>
                    <a:pt x="4780" y="1623"/>
                    <a:pt x="4037" y="547"/>
                    <a:pt x="2858" y="149"/>
                  </a:cubicBezTo>
                  <a:cubicBezTo>
                    <a:pt x="2561" y="48"/>
                    <a:pt x="2264" y="0"/>
                    <a:pt x="1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31"/>
            <p:cNvSpPr/>
            <p:nvPr/>
          </p:nvSpPr>
          <p:spPr>
            <a:xfrm rot="1144483">
              <a:off x="433947" y="4763095"/>
              <a:ext cx="204121" cy="176754"/>
            </a:xfrm>
            <a:custGeom>
              <a:rect b="b" l="l" r="r" t="t"/>
              <a:pathLst>
                <a:path extrusionOk="0" fill="none" h="4140" w="4781">
                  <a:moveTo>
                    <a:pt x="4524" y="2806"/>
                  </a:moveTo>
                  <a:cubicBezTo>
                    <a:pt x="4255" y="3729"/>
                    <a:pt x="3076" y="4139"/>
                    <a:pt x="1910" y="3742"/>
                  </a:cubicBezTo>
                  <a:cubicBezTo>
                    <a:pt x="731" y="3332"/>
                    <a:pt x="0" y="2268"/>
                    <a:pt x="257" y="1346"/>
                  </a:cubicBezTo>
                  <a:cubicBezTo>
                    <a:pt x="526" y="423"/>
                    <a:pt x="1692" y="0"/>
                    <a:pt x="2858" y="397"/>
                  </a:cubicBezTo>
                  <a:cubicBezTo>
                    <a:pt x="4037" y="795"/>
                    <a:pt x="4780" y="1871"/>
                    <a:pt x="4524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31"/>
            <p:cNvSpPr/>
            <p:nvPr/>
          </p:nvSpPr>
          <p:spPr>
            <a:xfrm rot="1144483">
              <a:off x="176442" y="4444991"/>
              <a:ext cx="875957" cy="469978"/>
            </a:xfrm>
            <a:custGeom>
              <a:rect b="b" l="l" r="r" t="t"/>
              <a:pathLst>
                <a:path extrusionOk="0" fill="none" h="11008" w="20517">
                  <a:moveTo>
                    <a:pt x="0" y="9560"/>
                  </a:moveTo>
                  <a:lnTo>
                    <a:pt x="9022" y="0"/>
                  </a:lnTo>
                  <a:lnTo>
                    <a:pt x="20516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1"/>
            <p:cNvSpPr/>
            <p:nvPr/>
          </p:nvSpPr>
          <p:spPr>
            <a:xfrm rot="1144483">
              <a:off x="533233" y="4562096"/>
              <a:ext cx="483170" cy="61352"/>
            </a:xfrm>
            <a:custGeom>
              <a:rect b="b" l="l" r="r" t="t"/>
              <a:pathLst>
                <a:path extrusionOk="0" fill="none" h="1437" w="11317">
                  <a:moveTo>
                    <a:pt x="1" y="1"/>
                  </a:moveTo>
                  <a:lnTo>
                    <a:pt x="11316" y="1436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1" name="Google Shape;2161;p31"/>
          <p:cNvGrpSpPr/>
          <p:nvPr/>
        </p:nvGrpSpPr>
        <p:grpSpPr>
          <a:xfrm rot="-3104141">
            <a:off x="7603638" y="-57662"/>
            <a:ext cx="913950" cy="616636"/>
            <a:chOff x="192771" y="3915943"/>
            <a:chExt cx="674372" cy="454968"/>
          </a:xfrm>
        </p:grpSpPr>
        <p:sp>
          <p:nvSpPr>
            <p:cNvPr id="2162" name="Google Shape;2162;p31"/>
            <p:cNvSpPr/>
            <p:nvPr/>
          </p:nvSpPr>
          <p:spPr>
            <a:xfrm rot="1144478">
              <a:off x="213405" y="4106019"/>
              <a:ext cx="222002" cy="145334"/>
            </a:xfrm>
            <a:custGeom>
              <a:rect b="b" l="l" r="r" t="t"/>
              <a:pathLst>
                <a:path extrusionOk="0" h="3759" w="5742">
                  <a:moveTo>
                    <a:pt x="2551" y="1"/>
                  </a:moveTo>
                  <a:cubicBezTo>
                    <a:pt x="1499" y="1"/>
                    <a:pt x="589" y="473"/>
                    <a:pt x="333" y="1239"/>
                  </a:cubicBezTo>
                  <a:cubicBezTo>
                    <a:pt x="0" y="2213"/>
                    <a:pt x="846" y="3277"/>
                    <a:pt x="2204" y="3635"/>
                  </a:cubicBezTo>
                  <a:cubicBezTo>
                    <a:pt x="2518" y="3719"/>
                    <a:pt x="2833" y="3759"/>
                    <a:pt x="3138" y="3759"/>
                  </a:cubicBezTo>
                  <a:cubicBezTo>
                    <a:pt x="4141" y="3759"/>
                    <a:pt x="5026" y="3328"/>
                    <a:pt x="5331" y="2610"/>
                  </a:cubicBezTo>
                  <a:cubicBezTo>
                    <a:pt x="5741" y="1649"/>
                    <a:pt x="4947" y="522"/>
                    <a:pt x="3537" y="137"/>
                  </a:cubicBezTo>
                  <a:cubicBezTo>
                    <a:pt x="3205" y="44"/>
                    <a:pt x="2871" y="1"/>
                    <a:pt x="2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31"/>
            <p:cNvSpPr/>
            <p:nvPr/>
          </p:nvSpPr>
          <p:spPr>
            <a:xfrm rot="1144478">
              <a:off x="213564" y="4095954"/>
              <a:ext cx="222002" cy="164549"/>
            </a:xfrm>
            <a:custGeom>
              <a:rect b="b" l="l" r="r" t="t"/>
              <a:pathLst>
                <a:path extrusionOk="0" fill="none" h="4256" w="5742">
                  <a:moveTo>
                    <a:pt x="5331" y="2871"/>
                  </a:moveTo>
                  <a:cubicBezTo>
                    <a:pt x="4934" y="3807"/>
                    <a:pt x="3550" y="4255"/>
                    <a:pt x="2204" y="3896"/>
                  </a:cubicBezTo>
                  <a:cubicBezTo>
                    <a:pt x="846" y="3538"/>
                    <a:pt x="0" y="2474"/>
                    <a:pt x="333" y="1500"/>
                  </a:cubicBezTo>
                  <a:cubicBezTo>
                    <a:pt x="667" y="501"/>
                    <a:pt x="2115" y="1"/>
                    <a:pt x="3537" y="398"/>
                  </a:cubicBezTo>
                  <a:cubicBezTo>
                    <a:pt x="4947" y="783"/>
                    <a:pt x="5741" y="1910"/>
                    <a:pt x="5331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1"/>
            <p:cNvSpPr/>
            <p:nvPr/>
          </p:nvSpPr>
          <p:spPr>
            <a:xfrm rot="1144478">
              <a:off x="439909" y="3968516"/>
              <a:ext cx="380520" cy="349821"/>
            </a:xfrm>
            <a:custGeom>
              <a:rect b="b" l="l" r="r" t="t"/>
              <a:pathLst>
                <a:path extrusionOk="0" fill="none" h="9048" w="9842">
                  <a:moveTo>
                    <a:pt x="0" y="9047"/>
                  </a:moveTo>
                  <a:lnTo>
                    <a:pt x="9842" y="0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5" name="Google Shape;2165;p31"/>
          <p:cNvGrpSpPr/>
          <p:nvPr/>
        </p:nvGrpSpPr>
        <p:grpSpPr>
          <a:xfrm rot="498188">
            <a:off x="6861227" y="-925276"/>
            <a:ext cx="694574" cy="1544585"/>
            <a:chOff x="442825" y="1623300"/>
            <a:chExt cx="489525" cy="1088600"/>
          </a:xfrm>
        </p:grpSpPr>
        <p:sp>
          <p:nvSpPr>
            <p:cNvPr id="2166" name="Google Shape;2166;p31"/>
            <p:cNvSpPr/>
            <p:nvPr/>
          </p:nvSpPr>
          <p:spPr>
            <a:xfrm>
              <a:off x="442825" y="1623300"/>
              <a:ext cx="489525" cy="1084100"/>
            </a:xfrm>
            <a:custGeom>
              <a:rect b="b" l="l" r="r" t="t"/>
              <a:pathLst>
                <a:path extrusionOk="0" fill="none" h="43364" w="19581">
                  <a:moveTo>
                    <a:pt x="12815" y="27705"/>
                  </a:moveTo>
                  <a:cubicBezTo>
                    <a:pt x="8189" y="29909"/>
                    <a:pt x="5869" y="21759"/>
                    <a:pt x="11662" y="19516"/>
                  </a:cubicBezTo>
                  <a:cubicBezTo>
                    <a:pt x="18389" y="16902"/>
                    <a:pt x="19581" y="27987"/>
                    <a:pt x="14378" y="31190"/>
                  </a:cubicBezTo>
                  <a:cubicBezTo>
                    <a:pt x="9176" y="34394"/>
                    <a:pt x="0" y="29332"/>
                    <a:pt x="6613" y="19158"/>
                  </a:cubicBezTo>
                  <a:cubicBezTo>
                    <a:pt x="10995" y="12430"/>
                    <a:pt x="12597" y="3498"/>
                    <a:pt x="7830" y="1000"/>
                  </a:cubicBezTo>
                  <a:cubicBezTo>
                    <a:pt x="5908" y="0"/>
                    <a:pt x="4268" y="8688"/>
                    <a:pt x="11598" y="23143"/>
                  </a:cubicBezTo>
                  <a:cubicBezTo>
                    <a:pt x="18940" y="37597"/>
                    <a:pt x="17505" y="42505"/>
                    <a:pt x="13238" y="43364"/>
                  </a:cubicBezTo>
                </a:path>
              </a:pathLst>
            </a:custGeom>
            <a:noFill/>
            <a:ln cap="rnd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31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h="5627" w="6050">
                  <a:moveTo>
                    <a:pt x="3025" y="1"/>
                  </a:moveTo>
                  <a:cubicBezTo>
                    <a:pt x="1359" y="1"/>
                    <a:pt x="1" y="1257"/>
                    <a:pt x="1" y="2807"/>
                  </a:cubicBezTo>
                  <a:cubicBezTo>
                    <a:pt x="1" y="4358"/>
                    <a:pt x="1359" y="5626"/>
                    <a:pt x="3025" y="5626"/>
                  </a:cubicBezTo>
                  <a:cubicBezTo>
                    <a:pt x="4691" y="5626"/>
                    <a:pt x="6049" y="4358"/>
                    <a:pt x="6049" y="2807"/>
                  </a:cubicBezTo>
                  <a:cubicBezTo>
                    <a:pt x="6049" y="1257"/>
                    <a:pt x="4691" y="1"/>
                    <a:pt x="30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1"/>
            <p:cNvSpPr/>
            <p:nvPr/>
          </p:nvSpPr>
          <p:spPr>
            <a:xfrm>
              <a:off x="678600" y="2571225"/>
              <a:ext cx="151250" cy="140675"/>
            </a:xfrm>
            <a:custGeom>
              <a:rect b="b" l="l" r="r" t="t"/>
              <a:pathLst>
                <a:path extrusionOk="0" fill="none" h="5627" w="6050">
                  <a:moveTo>
                    <a:pt x="6049" y="2807"/>
                  </a:moveTo>
                  <a:cubicBezTo>
                    <a:pt x="6049" y="4358"/>
                    <a:pt x="4691" y="5626"/>
                    <a:pt x="3025" y="5626"/>
                  </a:cubicBezTo>
                  <a:cubicBezTo>
                    <a:pt x="1359" y="5626"/>
                    <a:pt x="1" y="4358"/>
                    <a:pt x="1" y="2807"/>
                  </a:cubicBezTo>
                  <a:cubicBezTo>
                    <a:pt x="1" y="1257"/>
                    <a:pt x="1359" y="1"/>
                    <a:pt x="3025" y="1"/>
                  </a:cubicBezTo>
                  <a:cubicBezTo>
                    <a:pt x="4691" y="1"/>
                    <a:pt x="6049" y="1257"/>
                    <a:pt x="6049" y="280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3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9" name="Google Shape;2169;p31"/>
          <p:cNvGrpSpPr/>
          <p:nvPr/>
        </p:nvGrpSpPr>
        <p:grpSpPr>
          <a:xfrm rot="-8173174">
            <a:off x="-1535797" y="3656194"/>
            <a:ext cx="4225795" cy="2165735"/>
            <a:chOff x="-1459912" y="3884575"/>
            <a:chExt cx="4225775" cy="2165725"/>
          </a:xfrm>
        </p:grpSpPr>
        <p:sp>
          <p:nvSpPr>
            <p:cNvPr id="2170" name="Google Shape;2170;p31"/>
            <p:cNvSpPr/>
            <p:nvPr/>
          </p:nvSpPr>
          <p:spPr>
            <a:xfrm>
              <a:off x="-1459912" y="3889900"/>
              <a:ext cx="4225775" cy="2160400"/>
            </a:xfrm>
            <a:custGeom>
              <a:rect b="b" l="l" r="r" t="t"/>
              <a:pathLst>
                <a:path extrusionOk="0" fill="none" h="86416" w="169031">
                  <a:moveTo>
                    <a:pt x="0" y="10366"/>
                  </a:moveTo>
                  <a:cubicBezTo>
                    <a:pt x="15806" y="10335"/>
                    <a:pt x="31460" y="17630"/>
                    <a:pt x="41612" y="29697"/>
                  </a:cubicBezTo>
                  <a:cubicBezTo>
                    <a:pt x="50427" y="40184"/>
                    <a:pt x="54986" y="53558"/>
                    <a:pt x="62555" y="64987"/>
                  </a:cubicBezTo>
                  <a:cubicBezTo>
                    <a:pt x="70123" y="76385"/>
                    <a:pt x="82889" y="86416"/>
                    <a:pt x="96355" y="83893"/>
                  </a:cubicBezTo>
                  <a:cubicBezTo>
                    <a:pt x="105595" y="82191"/>
                    <a:pt x="112951" y="74804"/>
                    <a:pt x="117297" y="66476"/>
                  </a:cubicBezTo>
                  <a:cubicBezTo>
                    <a:pt x="121644" y="58117"/>
                    <a:pt x="123529" y="48755"/>
                    <a:pt x="125839" y="39667"/>
                  </a:cubicBezTo>
                  <a:cubicBezTo>
                    <a:pt x="128179" y="30549"/>
                    <a:pt x="131127" y="21308"/>
                    <a:pt x="137146" y="14074"/>
                  </a:cubicBezTo>
                  <a:cubicBezTo>
                    <a:pt x="144805" y="4925"/>
                    <a:pt x="157207" y="1"/>
                    <a:pt x="169031" y="136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1"/>
            <p:cNvSpPr/>
            <p:nvPr/>
          </p:nvSpPr>
          <p:spPr>
            <a:xfrm>
              <a:off x="-1327700" y="3884575"/>
              <a:ext cx="3961350" cy="2025125"/>
            </a:xfrm>
            <a:custGeom>
              <a:rect b="b" l="l" r="r" t="t"/>
              <a:pathLst>
                <a:path extrusionOk="0" fill="none" h="81005" w="158454">
                  <a:moveTo>
                    <a:pt x="0" y="9727"/>
                  </a:moveTo>
                  <a:cubicBezTo>
                    <a:pt x="14803" y="9697"/>
                    <a:pt x="29484" y="16536"/>
                    <a:pt x="39028" y="27843"/>
                  </a:cubicBezTo>
                  <a:cubicBezTo>
                    <a:pt x="47296" y="37661"/>
                    <a:pt x="51551" y="50214"/>
                    <a:pt x="58634" y="60914"/>
                  </a:cubicBezTo>
                  <a:cubicBezTo>
                    <a:pt x="65716" y="71613"/>
                    <a:pt x="77692" y="81005"/>
                    <a:pt x="90336" y="78665"/>
                  </a:cubicBezTo>
                  <a:cubicBezTo>
                    <a:pt x="98999" y="77054"/>
                    <a:pt x="105868" y="70123"/>
                    <a:pt x="109941" y="62312"/>
                  </a:cubicBezTo>
                  <a:cubicBezTo>
                    <a:pt x="114015" y="54500"/>
                    <a:pt x="115777" y="45716"/>
                    <a:pt x="117966" y="37175"/>
                  </a:cubicBezTo>
                  <a:cubicBezTo>
                    <a:pt x="120154" y="28633"/>
                    <a:pt x="122920" y="19971"/>
                    <a:pt x="128574" y="13223"/>
                  </a:cubicBezTo>
                  <a:cubicBezTo>
                    <a:pt x="135747" y="4621"/>
                    <a:pt x="147359" y="1"/>
                    <a:pt x="158453" y="1308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1"/>
            <p:cNvSpPr/>
            <p:nvPr/>
          </p:nvSpPr>
          <p:spPr>
            <a:xfrm>
              <a:off x="-1195475" y="3886100"/>
              <a:ext cx="3696900" cy="1890625"/>
            </a:xfrm>
            <a:custGeom>
              <a:rect b="b" l="l" r="r" t="t"/>
              <a:pathLst>
                <a:path extrusionOk="0" fill="none" h="75625" w="147876">
                  <a:moveTo>
                    <a:pt x="0" y="9089"/>
                  </a:moveTo>
                  <a:cubicBezTo>
                    <a:pt x="13830" y="9058"/>
                    <a:pt x="27508" y="15442"/>
                    <a:pt x="36414" y="26019"/>
                  </a:cubicBezTo>
                  <a:cubicBezTo>
                    <a:pt x="44135" y="35168"/>
                    <a:pt x="48086" y="46871"/>
                    <a:pt x="54712" y="56871"/>
                  </a:cubicBezTo>
                  <a:cubicBezTo>
                    <a:pt x="61339" y="66840"/>
                    <a:pt x="72524" y="75625"/>
                    <a:pt x="84287" y="73406"/>
                  </a:cubicBezTo>
                  <a:cubicBezTo>
                    <a:pt x="92373" y="71916"/>
                    <a:pt x="98817" y="65473"/>
                    <a:pt x="102616" y="58178"/>
                  </a:cubicBezTo>
                  <a:cubicBezTo>
                    <a:pt x="106415" y="50883"/>
                    <a:pt x="108057" y="42676"/>
                    <a:pt x="110093" y="34712"/>
                  </a:cubicBezTo>
                  <a:cubicBezTo>
                    <a:pt x="112130" y="26749"/>
                    <a:pt x="114713" y="18663"/>
                    <a:pt x="120002" y="12341"/>
                  </a:cubicBezTo>
                  <a:cubicBezTo>
                    <a:pt x="126659" y="4317"/>
                    <a:pt x="137510" y="1"/>
                    <a:pt x="147875" y="1216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1"/>
            <p:cNvSpPr/>
            <p:nvPr/>
          </p:nvSpPr>
          <p:spPr>
            <a:xfrm>
              <a:off x="-1063275" y="3888375"/>
              <a:ext cx="3432475" cy="1754625"/>
            </a:xfrm>
            <a:custGeom>
              <a:rect b="b" l="l" r="r" t="t"/>
              <a:pathLst>
                <a:path extrusionOk="0" fill="none" h="70185" w="137299">
                  <a:moveTo>
                    <a:pt x="1" y="8420"/>
                  </a:moveTo>
                  <a:cubicBezTo>
                    <a:pt x="12828" y="8420"/>
                    <a:pt x="25533" y="14317"/>
                    <a:pt x="33801" y="24135"/>
                  </a:cubicBezTo>
                  <a:cubicBezTo>
                    <a:pt x="40974" y="32646"/>
                    <a:pt x="44652" y="43497"/>
                    <a:pt x="50792" y="52767"/>
                  </a:cubicBezTo>
                  <a:cubicBezTo>
                    <a:pt x="56962" y="62038"/>
                    <a:pt x="67327" y="70184"/>
                    <a:pt x="78270" y="68148"/>
                  </a:cubicBezTo>
                  <a:cubicBezTo>
                    <a:pt x="85778" y="66749"/>
                    <a:pt x="91735" y="60762"/>
                    <a:pt x="95261" y="53983"/>
                  </a:cubicBezTo>
                  <a:cubicBezTo>
                    <a:pt x="98817" y="47205"/>
                    <a:pt x="100337" y="39606"/>
                    <a:pt x="102222" y="32220"/>
                  </a:cubicBezTo>
                  <a:cubicBezTo>
                    <a:pt x="104106" y="24804"/>
                    <a:pt x="106507" y="17296"/>
                    <a:pt x="111401" y="11429"/>
                  </a:cubicBezTo>
                  <a:cubicBezTo>
                    <a:pt x="117602" y="4013"/>
                    <a:pt x="127693" y="1"/>
                    <a:pt x="137298" y="1125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1"/>
            <p:cNvSpPr/>
            <p:nvPr/>
          </p:nvSpPr>
          <p:spPr>
            <a:xfrm>
              <a:off x="-931050" y="3889900"/>
              <a:ext cx="3168025" cy="1619350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1"/>
            <p:cNvSpPr/>
            <p:nvPr/>
          </p:nvSpPr>
          <p:spPr>
            <a:xfrm>
              <a:off x="-842100" y="3889900"/>
              <a:ext cx="2956401" cy="1380172"/>
            </a:xfrm>
            <a:custGeom>
              <a:rect b="b" l="l" r="r" t="t"/>
              <a:pathLst>
                <a:path extrusionOk="0" fill="none" h="64774" w="126721">
                  <a:moveTo>
                    <a:pt x="1" y="7782"/>
                  </a:moveTo>
                  <a:cubicBezTo>
                    <a:pt x="11855" y="7782"/>
                    <a:pt x="23588" y="13223"/>
                    <a:pt x="31217" y="22280"/>
                  </a:cubicBezTo>
                  <a:cubicBezTo>
                    <a:pt x="37813" y="30123"/>
                    <a:pt x="41217" y="40153"/>
                    <a:pt x="46901" y="48725"/>
                  </a:cubicBezTo>
                  <a:cubicBezTo>
                    <a:pt x="52555" y="57296"/>
                    <a:pt x="62130" y="64774"/>
                    <a:pt x="72221" y="62919"/>
                  </a:cubicBezTo>
                  <a:cubicBezTo>
                    <a:pt x="79151" y="61612"/>
                    <a:pt x="84683" y="56080"/>
                    <a:pt x="87936" y="49849"/>
                  </a:cubicBezTo>
                  <a:cubicBezTo>
                    <a:pt x="91188" y="43588"/>
                    <a:pt x="92616" y="36566"/>
                    <a:pt x="94349" y="29758"/>
                  </a:cubicBezTo>
                  <a:cubicBezTo>
                    <a:pt x="96082" y="22919"/>
                    <a:pt x="98300" y="15989"/>
                    <a:pt x="102829" y="10578"/>
                  </a:cubicBezTo>
                  <a:cubicBezTo>
                    <a:pt x="108544" y="3709"/>
                    <a:pt x="117845" y="1"/>
                    <a:pt x="126720" y="1034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30395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6" name="Google Shape;2176;p31"/>
          <p:cNvGrpSpPr/>
          <p:nvPr/>
        </p:nvGrpSpPr>
        <p:grpSpPr>
          <a:xfrm rot="3469588">
            <a:off x="1044922" y="4740971"/>
            <a:ext cx="538919" cy="592509"/>
            <a:chOff x="5118856" y="3486300"/>
            <a:chExt cx="516312" cy="567655"/>
          </a:xfrm>
        </p:grpSpPr>
        <p:sp>
          <p:nvSpPr>
            <p:cNvPr id="2177" name="Google Shape;2177;p31"/>
            <p:cNvSpPr/>
            <p:nvPr/>
          </p:nvSpPr>
          <p:spPr>
            <a:xfrm>
              <a:off x="5118856" y="3904138"/>
              <a:ext cx="198959" cy="143222"/>
            </a:xfrm>
            <a:custGeom>
              <a:rect b="b" l="l" r="r" t="t"/>
              <a:pathLst>
                <a:path extrusionOk="0" h="2215" w="3077">
                  <a:moveTo>
                    <a:pt x="1613" y="0"/>
                  </a:moveTo>
                  <a:cubicBezTo>
                    <a:pt x="1463" y="0"/>
                    <a:pt x="1308" y="20"/>
                    <a:pt x="1154" y="61"/>
                  </a:cubicBezTo>
                  <a:cubicBezTo>
                    <a:pt x="424" y="253"/>
                    <a:pt x="1" y="855"/>
                    <a:pt x="154" y="1406"/>
                  </a:cubicBezTo>
                  <a:cubicBezTo>
                    <a:pt x="298" y="1891"/>
                    <a:pt x="838" y="2215"/>
                    <a:pt x="1460" y="2215"/>
                  </a:cubicBezTo>
                  <a:cubicBezTo>
                    <a:pt x="1561" y="2215"/>
                    <a:pt x="1665" y="2206"/>
                    <a:pt x="1769" y="2188"/>
                  </a:cubicBezTo>
                  <a:cubicBezTo>
                    <a:pt x="2551" y="2047"/>
                    <a:pt x="3076" y="1419"/>
                    <a:pt x="2897" y="804"/>
                  </a:cubicBezTo>
                  <a:cubicBezTo>
                    <a:pt x="2753" y="312"/>
                    <a:pt x="2216" y="0"/>
                    <a:pt x="161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31"/>
            <p:cNvSpPr/>
            <p:nvPr/>
          </p:nvSpPr>
          <p:spPr>
            <a:xfrm>
              <a:off x="5118856" y="3894762"/>
              <a:ext cx="198959" cy="159193"/>
            </a:xfrm>
            <a:custGeom>
              <a:rect b="b" l="l" r="r" t="t"/>
              <a:pathLst>
                <a:path extrusionOk="0" fill="none" h="2462" w="3077">
                  <a:moveTo>
                    <a:pt x="2897" y="949"/>
                  </a:moveTo>
                  <a:cubicBezTo>
                    <a:pt x="3076" y="1564"/>
                    <a:pt x="2551" y="2192"/>
                    <a:pt x="1769" y="2333"/>
                  </a:cubicBezTo>
                  <a:cubicBezTo>
                    <a:pt x="1026" y="2461"/>
                    <a:pt x="321" y="2115"/>
                    <a:pt x="154" y="1551"/>
                  </a:cubicBezTo>
                  <a:cubicBezTo>
                    <a:pt x="1" y="1000"/>
                    <a:pt x="424" y="398"/>
                    <a:pt x="1154" y="206"/>
                  </a:cubicBezTo>
                  <a:cubicBezTo>
                    <a:pt x="1923" y="1"/>
                    <a:pt x="2717" y="334"/>
                    <a:pt x="2897" y="949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31"/>
            <p:cNvSpPr/>
            <p:nvPr/>
          </p:nvSpPr>
          <p:spPr>
            <a:xfrm>
              <a:off x="5306114" y="3486300"/>
              <a:ext cx="329055" cy="550192"/>
            </a:xfrm>
            <a:custGeom>
              <a:rect b="b" l="l" r="r" t="t"/>
              <a:pathLst>
                <a:path extrusionOk="0" fill="none" h="8509" w="5089">
                  <a:moveTo>
                    <a:pt x="1" y="7740"/>
                  </a:moveTo>
                  <a:lnTo>
                    <a:pt x="3704" y="0"/>
                  </a:lnTo>
                  <a:cubicBezTo>
                    <a:pt x="3704" y="0"/>
                    <a:pt x="5088" y="8509"/>
                    <a:pt x="2295" y="5895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0" name="Google Shape;2180;p31"/>
          <p:cNvGrpSpPr/>
          <p:nvPr/>
        </p:nvGrpSpPr>
        <p:grpSpPr>
          <a:xfrm rot="-1739227">
            <a:off x="-577993" y="3678231"/>
            <a:ext cx="846041" cy="570057"/>
            <a:chOff x="897994" y="4240309"/>
            <a:chExt cx="967900" cy="652165"/>
          </a:xfrm>
        </p:grpSpPr>
        <p:sp>
          <p:nvSpPr>
            <p:cNvPr id="2181" name="Google Shape;2181;p31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1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1"/>
            <p:cNvSpPr/>
            <p:nvPr/>
          </p:nvSpPr>
          <p:spPr>
            <a:xfrm>
              <a:off x="1109306" y="4705155"/>
              <a:ext cx="71320" cy="49788"/>
            </a:xfrm>
            <a:custGeom>
              <a:rect b="b" l="l" r="r" t="t"/>
              <a:pathLst>
                <a:path extrusionOk="0" fill="none" h="770" w="1103">
                  <a:moveTo>
                    <a:pt x="0" y="0"/>
                  </a:moveTo>
                  <a:cubicBezTo>
                    <a:pt x="628" y="180"/>
                    <a:pt x="987" y="513"/>
                    <a:pt x="1103" y="769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31"/>
            <p:cNvSpPr/>
            <p:nvPr/>
          </p:nvSpPr>
          <p:spPr>
            <a:xfrm>
              <a:off x="994145" y="4698495"/>
              <a:ext cx="65501" cy="19980"/>
            </a:xfrm>
            <a:custGeom>
              <a:rect b="b" l="l" r="r" t="t"/>
              <a:pathLst>
                <a:path extrusionOk="0" fill="none" h="309" w="1013">
                  <a:moveTo>
                    <a:pt x="0" y="308"/>
                  </a:moveTo>
                  <a:cubicBezTo>
                    <a:pt x="218" y="142"/>
                    <a:pt x="564" y="14"/>
                    <a:pt x="1013" y="1"/>
                  </a:cubicBez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31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solidFill>
              <a:schemeClr val="accent1"/>
            </a:solidFill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6" name="Google Shape;2186;p31"/>
          <p:cNvGrpSpPr/>
          <p:nvPr/>
        </p:nvGrpSpPr>
        <p:grpSpPr>
          <a:xfrm rot="-260996">
            <a:off x="164206" y="3546598"/>
            <a:ext cx="1389219" cy="676555"/>
            <a:chOff x="1698430" y="4498823"/>
            <a:chExt cx="1589281" cy="773986"/>
          </a:xfrm>
        </p:grpSpPr>
        <p:sp>
          <p:nvSpPr>
            <p:cNvPr id="2187" name="Google Shape;2187;p31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31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31"/>
            <p:cNvSpPr/>
            <p:nvPr/>
          </p:nvSpPr>
          <p:spPr>
            <a:xfrm>
              <a:off x="1883231" y="5003435"/>
              <a:ext cx="33171" cy="38990"/>
            </a:xfrm>
            <a:custGeom>
              <a:rect b="b" l="l" r="r" t="t"/>
              <a:pathLst>
                <a:path extrusionOk="0" fill="none" h="603" w="513">
                  <a:moveTo>
                    <a:pt x="0" y="0"/>
                  </a:moveTo>
                  <a:cubicBezTo>
                    <a:pt x="256" y="180"/>
                    <a:pt x="436" y="398"/>
                    <a:pt x="513" y="603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1"/>
            <p:cNvSpPr/>
            <p:nvPr/>
          </p:nvSpPr>
          <p:spPr>
            <a:xfrm>
              <a:off x="1777122" y="4983520"/>
              <a:ext cx="68863" cy="23278"/>
            </a:xfrm>
            <a:custGeom>
              <a:rect b="b" l="l" r="r" t="t"/>
              <a:pathLst>
                <a:path extrusionOk="0" fill="none" h="360" w="1065">
                  <a:moveTo>
                    <a:pt x="1" y="360"/>
                  </a:moveTo>
                  <a:cubicBezTo>
                    <a:pt x="78" y="103"/>
                    <a:pt x="411" y="14"/>
                    <a:pt x="667" y="14"/>
                  </a:cubicBezTo>
                  <a:cubicBezTo>
                    <a:pt x="795" y="1"/>
                    <a:pt x="936" y="26"/>
                    <a:pt x="1065" y="52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1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1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1"/>
            <p:cNvSpPr/>
            <p:nvPr/>
          </p:nvSpPr>
          <p:spPr>
            <a:xfrm>
              <a:off x="2628123" y="5102043"/>
              <a:ext cx="40671" cy="41447"/>
            </a:xfrm>
            <a:custGeom>
              <a:rect b="b" l="l" r="r" t="t"/>
              <a:pathLst>
                <a:path extrusionOk="0" fill="none" h="641" w="629">
                  <a:moveTo>
                    <a:pt x="0" y="0"/>
                  </a:moveTo>
                  <a:cubicBezTo>
                    <a:pt x="308" y="180"/>
                    <a:pt x="526" y="410"/>
                    <a:pt x="628" y="641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1"/>
            <p:cNvSpPr/>
            <p:nvPr/>
          </p:nvSpPr>
          <p:spPr>
            <a:xfrm>
              <a:off x="2521239" y="5085490"/>
              <a:ext cx="75458" cy="24054"/>
            </a:xfrm>
            <a:custGeom>
              <a:rect b="b" l="l" r="r" t="t"/>
              <a:pathLst>
                <a:path extrusionOk="0" fill="none" h="372" w="1167">
                  <a:moveTo>
                    <a:pt x="0" y="372"/>
                  </a:moveTo>
                  <a:cubicBezTo>
                    <a:pt x="77" y="128"/>
                    <a:pt x="423" y="13"/>
                    <a:pt x="731" y="0"/>
                  </a:cubicBezTo>
                  <a:cubicBezTo>
                    <a:pt x="872" y="0"/>
                    <a:pt x="1025" y="26"/>
                    <a:pt x="1166" y="64"/>
                  </a:cubicBez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31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31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solidFill>
              <a:schemeClr val="lt2"/>
            </a:solidFill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7" name="Google Shape;2197;p31"/>
          <p:cNvGrpSpPr/>
          <p:nvPr/>
        </p:nvGrpSpPr>
        <p:grpSpPr>
          <a:xfrm rot="-260996">
            <a:off x="-64880" y="4697198"/>
            <a:ext cx="538924" cy="696056"/>
            <a:chOff x="3429335" y="3683515"/>
            <a:chExt cx="616535" cy="796296"/>
          </a:xfrm>
        </p:grpSpPr>
        <p:sp>
          <p:nvSpPr>
            <p:cNvPr id="2198" name="Google Shape;2198;p31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1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31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31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1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31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4" name="Google Shape;2204;p31"/>
          <p:cNvGrpSpPr/>
          <p:nvPr/>
        </p:nvGrpSpPr>
        <p:grpSpPr>
          <a:xfrm rot="1355679">
            <a:off x="1356398" y="4082626"/>
            <a:ext cx="399355" cy="730589"/>
            <a:chOff x="323987" y="610889"/>
            <a:chExt cx="341044" cy="623914"/>
          </a:xfrm>
        </p:grpSpPr>
        <p:sp>
          <p:nvSpPr>
            <p:cNvPr id="2205" name="Google Shape;2205;p31"/>
            <p:cNvSpPr/>
            <p:nvPr/>
          </p:nvSpPr>
          <p:spPr>
            <a:xfrm>
              <a:off x="323987" y="1036281"/>
              <a:ext cx="204986" cy="187814"/>
            </a:xfrm>
            <a:custGeom>
              <a:rect b="b" l="l" r="r" t="t"/>
              <a:pathLst>
                <a:path extrusionOk="0" h="3981" w="4345">
                  <a:moveTo>
                    <a:pt x="2671" y="0"/>
                  </a:moveTo>
                  <a:cubicBezTo>
                    <a:pt x="2077" y="0"/>
                    <a:pt x="1416" y="308"/>
                    <a:pt x="911" y="876"/>
                  </a:cubicBezTo>
                  <a:cubicBezTo>
                    <a:pt x="116" y="1760"/>
                    <a:pt x="1" y="2952"/>
                    <a:pt x="616" y="3580"/>
                  </a:cubicBezTo>
                  <a:cubicBezTo>
                    <a:pt x="879" y="3848"/>
                    <a:pt x="1237" y="3980"/>
                    <a:pt x="1629" y="3980"/>
                  </a:cubicBezTo>
                  <a:cubicBezTo>
                    <a:pt x="2154" y="3980"/>
                    <a:pt x="2738" y="3742"/>
                    <a:pt x="3230" y="3272"/>
                  </a:cubicBezTo>
                  <a:cubicBezTo>
                    <a:pt x="4127" y="2414"/>
                    <a:pt x="4345" y="1106"/>
                    <a:pt x="3679" y="402"/>
                  </a:cubicBezTo>
                  <a:cubicBezTo>
                    <a:pt x="3411" y="130"/>
                    <a:pt x="3055" y="0"/>
                    <a:pt x="267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1"/>
            <p:cNvSpPr/>
            <p:nvPr/>
          </p:nvSpPr>
          <p:spPr>
            <a:xfrm>
              <a:off x="323987" y="1022552"/>
              <a:ext cx="204986" cy="212252"/>
            </a:xfrm>
            <a:custGeom>
              <a:rect b="b" l="l" r="r" t="t"/>
              <a:pathLst>
                <a:path extrusionOk="0" fill="none" h="4499" w="4345">
                  <a:moveTo>
                    <a:pt x="3679" y="693"/>
                  </a:moveTo>
                  <a:cubicBezTo>
                    <a:pt x="4345" y="1397"/>
                    <a:pt x="4127" y="2705"/>
                    <a:pt x="3230" y="3563"/>
                  </a:cubicBezTo>
                  <a:cubicBezTo>
                    <a:pt x="2371" y="4383"/>
                    <a:pt x="1231" y="4499"/>
                    <a:pt x="616" y="3871"/>
                  </a:cubicBezTo>
                  <a:cubicBezTo>
                    <a:pt x="1" y="3243"/>
                    <a:pt x="116" y="2051"/>
                    <a:pt x="911" y="1167"/>
                  </a:cubicBezTo>
                  <a:cubicBezTo>
                    <a:pt x="1744" y="231"/>
                    <a:pt x="2999" y="1"/>
                    <a:pt x="3679" y="693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1"/>
            <p:cNvSpPr/>
            <p:nvPr/>
          </p:nvSpPr>
          <p:spPr>
            <a:xfrm>
              <a:off x="399563" y="1077560"/>
              <a:ext cx="61708" cy="29675"/>
            </a:xfrm>
            <a:custGeom>
              <a:rect b="b" l="l" r="r" t="t"/>
              <a:pathLst>
                <a:path extrusionOk="0" fill="none" h="629" w="1308">
                  <a:moveTo>
                    <a:pt x="1" y="629"/>
                  </a:moveTo>
                  <a:cubicBezTo>
                    <a:pt x="154" y="462"/>
                    <a:pt x="334" y="321"/>
                    <a:pt x="513" y="219"/>
                  </a:cubicBezTo>
                  <a:cubicBezTo>
                    <a:pt x="769" y="78"/>
                    <a:pt x="1103" y="1"/>
                    <a:pt x="1308" y="116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31"/>
            <p:cNvSpPr/>
            <p:nvPr/>
          </p:nvSpPr>
          <p:spPr>
            <a:xfrm>
              <a:off x="376588" y="1133181"/>
              <a:ext cx="8539" cy="41186"/>
            </a:xfrm>
            <a:custGeom>
              <a:rect b="b" l="l" r="r" t="t"/>
              <a:pathLst>
                <a:path extrusionOk="0" fill="none" h="873" w="181">
                  <a:moveTo>
                    <a:pt x="180" y="872"/>
                  </a:moveTo>
                  <a:cubicBezTo>
                    <a:pt x="26" y="731"/>
                    <a:pt x="1" y="385"/>
                    <a:pt x="142" y="1"/>
                  </a:cubicBezTo>
                </a:path>
              </a:pathLst>
            </a:custGeom>
            <a:solidFill>
              <a:schemeClr val="dk2"/>
            </a:solidFill>
            <a:ln cap="rnd" cmpd="sng" w="19050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31"/>
            <p:cNvSpPr/>
            <p:nvPr/>
          </p:nvSpPr>
          <p:spPr>
            <a:xfrm>
              <a:off x="386259" y="610889"/>
              <a:ext cx="278772" cy="473379"/>
            </a:xfrm>
            <a:custGeom>
              <a:rect b="b" l="l" r="r" t="t"/>
              <a:pathLst>
                <a:path extrusionOk="0" fill="none" h="10034" w="5909">
                  <a:moveTo>
                    <a:pt x="2717" y="10034"/>
                  </a:moveTo>
                  <a:lnTo>
                    <a:pt x="1" y="0"/>
                  </a:lnTo>
                  <a:cubicBezTo>
                    <a:pt x="1" y="0"/>
                    <a:pt x="5908" y="3370"/>
                    <a:pt x="4588" y="5562"/>
                  </a:cubicBezTo>
                  <a:cubicBezTo>
                    <a:pt x="3973" y="6394"/>
                    <a:pt x="2807" y="4882"/>
                    <a:pt x="2807" y="4882"/>
                  </a:cubicBezTo>
                </a:path>
              </a:pathLst>
            </a:custGeom>
            <a:solidFill>
              <a:schemeClr val="dk2"/>
            </a:solidFill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9_1_1"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p32"/>
          <p:cNvSpPr/>
          <p:nvPr/>
        </p:nvSpPr>
        <p:spPr>
          <a:xfrm rot="-195">
            <a:off x="2772300" y="-371441"/>
            <a:ext cx="8685780" cy="5889887"/>
          </a:xfrm>
          <a:custGeom>
            <a:rect b="b" l="l" r="r" t="t"/>
            <a:pathLst>
              <a:path extrusionOk="0" h="142526" w="197057">
                <a:moveTo>
                  <a:pt x="178150" y="100975"/>
                </a:moveTo>
                <a:cubicBezTo>
                  <a:pt x="175293" y="92768"/>
                  <a:pt x="176083" y="83740"/>
                  <a:pt x="177572" y="75199"/>
                </a:cubicBezTo>
                <a:cubicBezTo>
                  <a:pt x="179092" y="66628"/>
                  <a:pt x="181311" y="58087"/>
                  <a:pt x="181189" y="49393"/>
                </a:cubicBezTo>
                <a:cubicBezTo>
                  <a:pt x="181007" y="35199"/>
                  <a:pt x="174198" y="21186"/>
                  <a:pt x="163074" y="12341"/>
                </a:cubicBezTo>
                <a:cubicBezTo>
                  <a:pt x="151949" y="3496"/>
                  <a:pt x="136751" y="1"/>
                  <a:pt x="122891" y="3223"/>
                </a:cubicBezTo>
                <a:cubicBezTo>
                  <a:pt x="114167" y="5259"/>
                  <a:pt x="105930" y="9818"/>
                  <a:pt x="96963" y="10183"/>
                </a:cubicBezTo>
                <a:cubicBezTo>
                  <a:pt x="87723" y="10578"/>
                  <a:pt x="78969" y="6505"/>
                  <a:pt x="69911" y="4834"/>
                </a:cubicBezTo>
                <a:cubicBezTo>
                  <a:pt x="48360" y="882"/>
                  <a:pt x="25260" y="11703"/>
                  <a:pt x="13223" y="30001"/>
                </a:cubicBezTo>
                <a:cubicBezTo>
                  <a:pt x="1156" y="48299"/>
                  <a:pt x="1" y="72828"/>
                  <a:pt x="8846" y="92859"/>
                </a:cubicBezTo>
                <a:cubicBezTo>
                  <a:pt x="17661" y="112920"/>
                  <a:pt x="35746" y="128300"/>
                  <a:pt x="56446" y="135413"/>
                </a:cubicBezTo>
                <a:cubicBezTo>
                  <a:pt x="77175" y="142526"/>
                  <a:pt x="100215" y="141705"/>
                  <a:pt x="121006" y="134775"/>
                </a:cubicBezTo>
                <a:cubicBezTo>
                  <a:pt x="131189" y="131370"/>
                  <a:pt x="140885" y="126568"/>
                  <a:pt x="151219" y="123650"/>
                </a:cubicBezTo>
                <a:cubicBezTo>
                  <a:pt x="161554" y="120732"/>
                  <a:pt x="172952" y="119790"/>
                  <a:pt x="182800" y="124136"/>
                </a:cubicBezTo>
                <a:lnTo>
                  <a:pt x="197056" y="116628"/>
                </a:lnTo>
                <a:cubicBezTo>
                  <a:pt x="188363" y="116385"/>
                  <a:pt x="181007" y="109212"/>
                  <a:pt x="178150" y="1009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2" name="Google Shape;2212;p32"/>
          <p:cNvGrpSpPr/>
          <p:nvPr/>
        </p:nvGrpSpPr>
        <p:grpSpPr>
          <a:xfrm flipH="1" rot="1733086">
            <a:off x="-3162295" y="3356722"/>
            <a:ext cx="8557404" cy="2706265"/>
            <a:chOff x="-2247300" y="3512811"/>
            <a:chExt cx="12801645" cy="4048499"/>
          </a:xfrm>
        </p:grpSpPr>
        <p:sp>
          <p:nvSpPr>
            <p:cNvPr id="2213" name="Google Shape;2213;p32"/>
            <p:cNvSpPr/>
            <p:nvPr/>
          </p:nvSpPr>
          <p:spPr>
            <a:xfrm>
              <a:off x="-2247300" y="3512811"/>
              <a:ext cx="12801645" cy="1688725"/>
            </a:xfrm>
            <a:custGeom>
              <a:rect b="b" l="l" r="r" t="t"/>
              <a:pathLst>
                <a:path extrusionOk="0" fill="none" h="26117" w="197984">
                  <a:moveTo>
                    <a:pt x="197984" y="26116"/>
                  </a:moveTo>
                  <a:cubicBezTo>
                    <a:pt x="177481" y="6472"/>
                    <a:pt x="154299" y="4549"/>
                    <a:pt x="142100" y="5959"/>
                  </a:cubicBezTo>
                  <a:cubicBezTo>
                    <a:pt x="119995" y="8522"/>
                    <a:pt x="114190" y="21567"/>
                    <a:pt x="96672" y="22490"/>
                  </a:cubicBezTo>
                  <a:cubicBezTo>
                    <a:pt x="79155" y="23412"/>
                    <a:pt x="64547" y="0"/>
                    <a:pt x="30409" y="4383"/>
                  </a:cubicBezTo>
                  <a:cubicBezTo>
                    <a:pt x="21669" y="5511"/>
                    <a:pt x="4049" y="8176"/>
                    <a:pt x="0" y="1987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2"/>
            <p:cNvSpPr/>
            <p:nvPr/>
          </p:nvSpPr>
          <p:spPr>
            <a:xfrm>
              <a:off x="-2244002" y="3666057"/>
              <a:ext cx="12672390" cy="1858587"/>
            </a:xfrm>
            <a:custGeom>
              <a:rect b="b" l="l" r="r" t="t"/>
              <a:pathLst>
                <a:path extrusionOk="0" fill="none" h="28744" w="195985">
                  <a:moveTo>
                    <a:pt x="195985" y="28744"/>
                  </a:moveTo>
                  <a:cubicBezTo>
                    <a:pt x="176725" y="8843"/>
                    <a:pt x="155914" y="4922"/>
                    <a:pt x="142907" y="6767"/>
                  </a:cubicBezTo>
                  <a:cubicBezTo>
                    <a:pt x="121648" y="9778"/>
                    <a:pt x="111051" y="27885"/>
                    <a:pt x="89599" y="23413"/>
                  </a:cubicBezTo>
                  <a:cubicBezTo>
                    <a:pt x="73286" y="20017"/>
                    <a:pt x="57601" y="1"/>
                    <a:pt x="29281" y="3576"/>
                  </a:cubicBezTo>
                  <a:cubicBezTo>
                    <a:pt x="20529" y="4665"/>
                    <a:pt x="4216" y="8984"/>
                    <a:pt x="0" y="4050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2"/>
            <p:cNvSpPr/>
            <p:nvPr/>
          </p:nvSpPr>
          <p:spPr>
            <a:xfrm>
              <a:off x="-2240705" y="3822665"/>
              <a:ext cx="12542359" cy="2283662"/>
            </a:xfrm>
            <a:custGeom>
              <a:rect b="b" l="l" r="r" t="t"/>
              <a:pathLst>
                <a:path extrusionOk="0" fill="none" h="35318" w="193974">
                  <a:moveTo>
                    <a:pt x="193973" y="31319"/>
                  </a:moveTo>
                  <a:cubicBezTo>
                    <a:pt x="175969" y="11162"/>
                    <a:pt x="157516" y="5204"/>
                    <a:pt x="143715" y="7510"/>
                  </a:cubicBezTo>
                  <a:cubicBezTo>
                    <a:pt x="123289" y="10919"/>
                    <a:pt x="108065" y="35317"/>
                    <a:pt x="82526" y="24297"/>
                  </a:cubicBezTo>
                  <a:cubicBezTo>
                    <a:pt x="67482" y="17800"/>
                    <a:pt x="50656" y="1"/>
                    <a:pt x="28167" y="2718"/>
                  </a:cubicBezTo>
                  <a:cubicBezTo>
                    <a:pt x="19389" y="3781"/>
                    <a:pt x="4383" y="9740"/>
                    <a:pt x="1" y="6062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2"/>
            <p:cNvSpPr/>
            <p:nvPr/>
          </p:nvSpPr>
          <p:spPr>
            <a:xfrm>
              <a:off x="-2237407" y="3974295"/>
              <a:ext cx="12413103" cy="2837151"/>
            </a:xfrm>
            <a:custGeom>
              <a:rect b="b" l="l" r="r" t="t"/>
              <a:pathLst>
                <a:path extrusionOk="0" fill="none" h="43878" w="191975">
                  <a:moveTo>
                    <a:pt x="191974" y="33959"/>
                  </a:moveTo>
                  <a:cubicBezTo>
                    <a:pt x="175213" y="13559"/>
                    <a:pt x="159118" y="5537"/>
                    <a:pt x="144522" y="8343"/>
                  </a:cubicBezTo>
                  <a:cubicBezTo>
                    <a:pt x="124916" y="12085"/>
                    <a:pt x="104477" y="43877"/>
                    <a:pt x="75452" y="25245"/>
                  </a:cubicBezTo>
                  <a:cubicBezTo>
                    <a:pt x="61344" y="16198"/>
                    <a:pt x="43711" y="1"/>
                    <a:pt x="27039" y="1936"/>
                  </a:cubicBezTo>
                  <a:cubicBezTo>
                    <a:pt x="18236" y="2961"/>
                    <a:pt x="4537" y="10573"/>
                    <a:pt x="1" y="8151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2"/>
            <p:cNvSpPr/>
            <p:nvPr/>
          </p:nvSpPr>
          <p:spPr>
            <a:xfrm>
              <a:off x="-2234045" y="4125148"/>
              <a:ext cx="12283784" cy="3436162"/>
            </a:xfrm>
            <a:custGeom>
              <a:rect b="b" l="l" r="r" t="t"/>
              <a:pathLst>
                <a:path extrusionOk="0" fill="none" h="53142" w="189975">
                  <a:moveTo>
                    <a:pt x="189975" y="36624"/>
                  </a:moveTo>
                  <a:cubicBezTo>
                    <a:pt x="174456" y="15980"/>
                    <a:pt x="160719" y="5856"/>
                    <a:pt x="145329" y="9175"/>
                  </a:cubicBezTo>
                  <a:cubicBezTo>
                    <a:pt x="126543" y="13237"/>
                    <a:pt x="100030" y="53141"/>
                    <a:pt x="68378" y="26218"/>
                  </a:cubicBezTo>
                  <a:cubicBezTo>
                    <a:pt x="54872" y="14737"/>
                    <a:pt x="36752" y="0"/>
                    <a:pt x="25924" y="1166"/>
                  </a:cubicBezTo>
                  <a:cubicBezTo>
                    <a:pt x="17095" y="2127"/>
                    <a:pt x="4703" y="11418"/>
                    <a:pt x="0" y="1023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8" name="Google Shape;2218;p32"/>
          <p:cNvGrpSpPr/>
          <p:nvPr/>
        </p:nvGrpSpPr>
        <p:grpSpPr>
          <a:xfrm flipH="1" rot="1733086">
            <a:off x="3497288" y="5333739"/>
            <a:ext cx="263660" cy="398257"/>
            <a:chOff x="159762" y="4811199"/>
            <a:chExt cx="394428" cy="595782"/>
          </a:xfrm>
        </p:grpSpPr>
        <p:sp>
          <p:nvSpPr>
            <p:cNvPr id="2219" name="Google Shape;2219;p32"/>
            <p:cNvSpPr/>
            <p:nvPr/>
          </p:nvSpPr>
          <p:spPr>
            <a:xfrm>
              <a:off x="344498" y="5198129"/>
              <a:ext cx="209692" cy="194239"/>
            </a:xfrm>
            <a:custGeom>
              <a:rect b="b" l="l" r="r" t="t"/>
              <a:pathLst>
                <a:path extrusionOk="0" h="3004" w="3243">
                  <a:moveTo>
                    <a:pt x="1963" y="0"/>
                  </a:moveTo>
                  <a:cubicBezTo>
                    <a:pt x="1465" y="0"/>
                    <a:pt x="917" y="284"/>
                    <a:pt x="552" y="795"/>
                  </a:cubicBezTo>
                  <a:cubicBezTo>
                    <a:pt x="1" y="1551"/>
                    <a:pt x="65" y="2487"/>
                    <a:pt x="718" y="2858"/>
                  </a:cubicBezTo>
                  <a:cubicBezTo>
                    <a:pt x="892" y="2957"/>
                    <a:pt x="1085" y="3003"/>
                    <a:pt x="1284" y="3003"/>
                  </a:cubicBezTo>
                  <a:cubicBezTo>
                    <a:pt x="1836" y="3003"/>
                    <a:pt x="2436" y="2648"/>
                    <a:pt x="2794" y="2064"/>
                  </a:cubicBezTo>
                  <a:cubicBezTo>
                    <a:pt x="3243" y="1321"/>
                    <a:pt x="3115" y="475"/>
                    <a:pt x="2525" y="142"/>
                  </a:cubicBezTo>
                  <a:cubicBezTo>
                    <a:pt x="2356" y="46"/>
                    <a:pt x="2163" y="0"/>
                    <a:pt x="19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32"/>
            <p:cNvSpPr/>
            <p:nvPr/>
          </p:nvSpPr>
          <p:spPr>
            <a:xfrm>
              <a:off x="344498" y="5185714"/>
              <a:ext cx="209692" cy="221267"/>
            </a:xfrm>
            <a:custGeom>
              <a:rect b="b" l="l" r="r" t="t"/>
              <a:pathLst>
                <a:path extrusionOk="0" fill="none" h="3422" w="3243">
                  <a:moveTo>
                    <a:pt x="718" y="3050"/>
                  </a:moveTo>
                  <a:cubicBezTo>
                    <a:pt x="65" y="2679"/>
                    <a:pt x="1" y="1743"/>
                    <a:pt x="552" y="987"/>
                  </a:cubicBezTo>
                  <a:cubicBezTo>
                    <a:pt x="1064" y="270"/>
                    <a:pt x="1936" y="1"/>
                    <a:pt x="2525" y="334"/>
                  </a:cubicBezTo>
                  <a:cubicBezTo>
                    <a:pt x="3115" y="667"/>
                    <a:pt x="3243" y="1513"/>
                    <a:pt x="2794" y="2256"/>
                  </a:cubicBezTo>
                  <a:cubicBezTo>
                    <a:pt x="2307" y="3050"/>
                    <a:pt x="1372" y="3422"/>
                    <a:pt x="718" y="305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32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2"/>
            <p:cNvSpPr/>
            <p:nvPr/>
          </p:nvSpPr>
          <p:spPr>
            <a:xfrm>
              <a:off x="159762" y="4811199"/>
              <a:ext cx="362937" cy="406905"/>
            </a:xfrm>
            <a:custGeom>
              <a:rect b="b" l="l" r="r" t="t"/>
              <a:pathLst>
                <a:path extrusionOk="0" fill="none" h="6293" w="5613">
                  <a:moveTo>
                    <a:pt x="5613" y="6292"/>
                  </a:moveTo>
                  <a:lnTo>
                    <a:pt x="0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3" name="Google Shape;2223;p32"/>
          <p:cNvSpPr/>
          <p:nvPr/>
        </p:nvSpPr>
        <p:spPr>
          <a:xfrm flipH="1" rot="1732673">
            <a:off x="451036" y="3863166"/>
            <a:ext cx="310185" cy="342340"/>
          </a:xfrm>
          <a:custGeom>
            <a:rect b="b" l="l" r="r" t="t"/>
            <a:pathLst>
              <a:path extrusionOk="0" fill="none" h="7921" w="7177">
                <a:moveTo>
                  <a:pt x="2000" y="4294"/>
                </a:moveTo>
                <a:cubicBezTo>
                  <a:pt x="3255" y="3986"/>
                  <a:pt x="2051" y="1039"/>
                  <a:pt x="936" y="2102"/>
                </a:cubicBezTo>
                <a:cubicBezTo>
                  <a:pt x="1" y="3012"/>
                  <a:pt x="821" y="6152"/>
                  <a:pt x="2474" y="5229"/>
                </a:cubicBezTo>
                <a:cubicBezTo>
                  <a:pt x="3871" y="4447"/>
                  <a:pt x="4037" y="1923"/>
                  <a:pt x="4063" y="1"/>
                </a:cubicBezTo>
                <a:cubicBezTo>
                  <a:pt x="5331" y="4486"/>
                  <a:pt x="7177" y="7920"/>
                  <a:pt x="7177" y="7920"/>
                </a:cubicBezTo>
              </a:path>
            </a:pathLst>
          </a:custGeom>
          <a:noFill/>
          <a:ln cap="rnd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4" name="Google Shape;2224;p32"/>
          <p:cNvGrpSpPr/>
          <p:nvPr/>
        </p:nvGrpSpPr>
        <p:grpSpPr>
          <a:xfrm flipH="1" rot="1733086">
            <a:off x="29897" y="3154454"/>
            <a:ext cx="381657" cy="715082"/>
            <a:chOff x="5906877" y="4080403"/>
            <a:chExt cx="570948" cy="1069743"/>
          </a:xfrm>
        </p:grpSpPr>
        <p:sp>
          <p:nvSpPr>
            <p:cNvPr id="2225" name="Google Shape;2225;p32"/>
            <p:cNvSpPr/>
            <p:nvPr/>
          </p:nvSpPr>
          <p:spPr>
            <a:xfrm>
              <a:off x="5941665" y="4813591"/>
              <a:ext cx="280948" cy="315218"/>
            </a:xfrm>
            <a:custGeom>
              <a:rect b="b" l="l" r="r" t="t"/>
              <a:pathLst>
                <a:path extrusionOk="0" h="4875" w="4345">
                  <a:moveTo>
                    <a:pt x="2528" y="1"/>
                  </a:moveTo>
                  <a:cubicBezTo>
                    <a:pt x="1809" y="1"/>
                    <a:pt x="1046" y="548"/>
                    <a:pt x="603" y="1463"/>
                  </a:cubicBezTo>
                  <a:cubicBezTo>
                    <a:pt x="0" y="2680"/>
                    <a:pt x="218" y="4102"/>
                    <a:pt x="1064" y="4654"/>
                  </a:cubicBezTo>
                  <a:cubicBezTo>
                    <a:pt x="1294" y="4803"/>
                    <a:pt x="1549" y="4874"/>
                    <a:pt x="1811" y="4874"/>
                  </a:cubicBezTo>
                  <a:cubicBezTo>
                    <a:pt x="2514" y="4874"/>
                    <a:pt x="3269" y="4361"/>
                    <a:pt x="3717" y="3475"/>
                  </a:cubicBezTo>
                  <a:cubicBezTo>
                    <a:pt x="4345" y="2232"/>
                    <a:pt x="4152" y="771"/>
                    <a:pt x="3268" y="220"/>
                  </a:cubicBezTo>
                  <a:cubicBezTo>
                    <a:pt x="3038" y="71"/>
                    <a:pt x="2786" y="1"/>
                    <a:pt x="25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32"/>
            <p:cNvSpPr/>
            <p:nvPr/>
          </p:nvSpPr>
          <p:spPr>
            <a:xfrm>
              <a:off x="5941665" y="4791283"/>
              <a:ext cx="280948" cy="358863"/>
            </a:xfrm>
            <a:custGeom>
              <a:rect b="b" l="l" r="r" t="t"/>
              <a:pathLst>
                <a:path extrusionOk="0" fill="none" h="5550" w="4345">
                  <a:moveTo>
                    <a:pt x="3268" y="565"/>
                  </a:moveTo>
                  <a:cubicBezTo>
                    <a:pt x="4152" y="1116"/>
                    <a:pt x="4345" y="2577"/>
                    <a:pt x="3717" y="3820"/>
                  </a:cubicBezTo>
                  <a:cubicBezTo>
                    <a:pt x="3102" y="5037"/>
                    <a:pt x="1910" y="5550"/>
                    <a:pt x="1064" y="4999"/>
                  </a:cubicBezTo>
                  <a:cubicBezTo>
                    <a:pt x="218" y="4447"/>
                    <a:pt x="0" y="3025"/>
                    <a:pt x="603" y="1808"/>
                  </a:cubicBezTo>
                  <a:cubicBezTo>
                    <a:pt x="1205" y="565"/>
                    <a:pt x="2397" y="1"/>
                    <a:pt x="3268" y="56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32"/>
            <p:cNvSpPr/>
            <p:nvPr/>
          </p:nvSpPr>
          <p:spPr>
            <a:xfrm>
              <a:off x="5906877" y="4080403"/>
              <a:ext cx="570948" cy="786330"/>
            </a:xfrm>
            <a:custGeom>
              <a:rect b="b" l="l" r="r" t="t"/>
              <a:pathLst>
                <a:path extrusionOk="0" fill="none" h="12161" w="8830">
                  <a:moveTo>
                    <a:pt x="4344" y="12161"/>
                  </a:moveTo>
                  <a:lnTo>
                    <a:pt x="0" y="0"/>
                  </a:lnTo>
                  <a:cubicBezTo>
                    <a:pt x="0" y="0"/>
                    <a:pt x="8829" y="6279"/>
                    <a:pt x="3716" y="6228"/>
                  </a:cubicBez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8" name="Google Shape;2228;p32"/>
          <p:cNvGrpSpPr/>
          <p:nvPr/>
        </p:nvGrpSpPr>
        <p:grpSpPr>
          <a:xfrm rot="223104">
            <a:off x="4319535" y="4963406"/>
            <a:ext cx="489097" cy="546230"/>
            <a:chOff x="5491728" y="4594881"/>
            <a:chExt cx="639501" cy="714204"/>
          </a:xfrm>
        </p:grpSpPr>
        <p:sp>
          <p:nvSpPr>
            <p:cNvPr id="2229" name="Google Shape;2229;p32"/>
            <p:cNvSpPr/>
            <p:nvPr/>
          </p:nvSpPr>
          <p:spPr>
            <a:xfrm flipH="1" rot="1509493">
              <a:off x="5674061" y="5086641"/>
              <a:ext cx="260075" cy="164680"/>
            </a:xfrm>
            <a:custGeom>
              <a:rect b="b" l="l" r="r" t="t"/>
              <a:pathLst>
                <a:path extrusionOk="0" h="2914" w="4602">
                  <a:moveTo>
                    <a:pt x="3040" y="0"/>
                  </a:moveTo>
                  <a:cubicBezTo>
                    <a:pt x="2745" y="0"/>
                    <a:pt x="2423" y="45"/>
                    <a:pt x="2090" y="140"/>
                  </a:cubicBezTo>
                  <a:cubicBezTo>
                    <a:pt x="885" y="473"/>
                    <a:pt x="1" y="1344"/>
                    <a:pt x="116" y="2075"/>
                  </a:cubicBezTo>
                  <a:cubicBezTo>
                    <a:pt x="200" y="2606"/>
                    <a:pt x="792" y="2914"/>
                    <a:pt x="1573" y="2914"/>
                  </a:cubicBezTo>
                  <a:cubicBezTo>
                    <a:pt x="1865" y="2914"/>
                    <a:pt x="2184" y="2871"/>
                    <a:pt x="2513" y="2780"/>
                  </a:cubicBezTo>
                  <a:cubicBezTo>
                    <a:pt x="3717" y="2447"/>
                    <a:pt x="4601" y="1575"/>
                    <a:pt x="4486" y="845"/>
                  </a:cubicBezTo>
                  <a:cubicBezTo>
                    <a:pt x="4402" y="314"/>
                    <a:pt x="3819" y="0"/>
                    <a:pt x="30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30" name="Google Shape;2230;p32"/>
            <p:cNvGrpSpPr/>
            <p:nvPr/>
          </p:nvGrpSpPr>
          <p:grpSpPr>
            <a:xfrm flipH="1" rot="1509639">
              <a:off x="5595986" y="4658670"/>
              <a:ext cx="430984" cy="586627"/>
              <a:chOff x="-1795774" y="3888167"/>
              <a:chExt cx="493101" cy="671176"/>
            </a:xfrm>
          </p:grpSpPr>
          <p:sp>
            <p:nvSpPr>
              <p:cNvPr id="2231" name="Google Shape;2231;p32"/>
              <p:cNvSpPr/>
              <p:nvPr/>
            </p:nvSpPr>
            <p:spPr>
              <a:xfrm>
                <a:off x="-1795774" y="4344672"/>
                <a:ext cx="297565" cy="214671"/>
              </a:xfrm>
              <a:custGeom>
                <a:rect b="b" l="l" r="r" t="t"/>
                <a:pathLst>
                  <a:path extrusionOk="0" fill="none" h="3320" w="4602">
                    <a:moveTo>
                      <a:pt x="4486" y="1052"/>
                    </a:moveTo>
                    <a:cubicBezTo>
                      <a:pt x="4601" y="1782"/>
                      <a:pt x="3717" y="2654"/>
                      <a:pt x="2513" y="2987"/>
                    </a:cubicBezTo>
                    <a:cubicBezTo>
                      <a:pt x="1308" y="3320"/>
                      <a:pt x="232" y="3012"/>
                      <a:pt x="116" y="2282"/>
                    </a:cubicBezTo>
                    <a:cubicBezTo>
                      <a:pt x="1" y="1551"/>
                      <a:pt x="885" y="680"/>
                      <a:pt x="2090" y="347"/>
                    </a:cubicBezTo>
                    <a:cubicBezTo>
                      <a:pt x="3307" y="1"/>
                      <a:pt x="4371" y="321"/>
                      <a:pt x="4486" y="1052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2" name="Google Shape;2232;p32"/>
              <p:cNvSpPr/>
              <p:nvPr/>
            </p:nvSpPr>
            <p:spPr>
              <a:xfrm>
                <a:off x="-1505770" y="3888167"/>
                <a:ext cx="203097" cy="543597"/>
              </a:xfrm>
              <a:custGeom>
                <a:rect b="b" l="l" r="r" t="t"/>
                <a:pathLst>
                  <a:path extrusionOk="0" fill="none" h="8407" w="3141">
                    <a:moveTo>
                      <a:pt x="1" y="8406"/>
                    </a:moveTo>
                    <a:lnTo>
                      <a:pt x="3141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33" name="Google Shape;2233;p32"/>
          <p:cNvGrpSpPr/>
          <p:nvPr/>
        </p:nvGrpSpPr>
        <p:grpSpPr>
          <a:xfrm rot="-1286215">
            <a:off x="2224354" y="4494121"/>
            <a:ext cx="646985" cy="435935"/>
            <a:chOff x="897994" y="4240309"/>
            <a:chExt cx="967900" cy="652165"/>
          </a:xfrm>
        </p:grpSpPr>
        <p:sp>
          <p:nvSpPr>
            <p:cNvPr id="2234" name="Google Shape;2234;p32"/>
            <p:cNvSpPr/>
            <p:nvPr/>
          </p:nvSpPr>
          <p:spPr>
            <a:xfrm>
              <a:off x="897994" y="4634158"/>
              <a:ext cx="370437" cy="243057"/>
            </a:xfrm>
            <a:custGeom>
              <a:rect b="b" l="l" r="r" t="t"/>
              <a:pathLst>
                <a:path extrusionOk="0" h="3759" w="5729">
                  <a:moveTo>
                    <a:pt x="2551" y="1"/>
                  </a:moveTo>
                  <a:cubicBezTo>
                    <a:pt x="1500" y="1"/>
                    <a:pt x="589" y="473"/>
                    <a:pt x="334" y="1239"/>
                  </a:cubicBezTo>
                  <a:cubicBezTo>
                    <a:pt x="1" y="2213"/>
                    <a:pt x="847" y="3277"/>
                    <a:pt x="2205" y="3635"/>
                  </a:cubicBezTo>
                  <a:cubicBezTo>
                    <a:pt x="2518" y="3719"/>
                    <a:pt x="2834" y="3759"/>
                    <a:pt x="3139" y="3759"/>
                  </a:cubicBezTo>
                  <a:cubicBezTo>
                    <a:pt x="4142" y="3759"/>
                    <a:pt x="5027" y="3328"/>
                    <a:pt x="5332" y="2610"/>
                  </a:cubicBezTo>
                  <a:cubicBezTo>
                    <a:pt x="5729" y="1649"/>
                    <a:pt x="4947" y="522"/>
                    <a:pt x="3538" y="137"/>
                  </a:cubicBezTo>
                  <a:cubicBezTo>
                    <a:pt x="3205" y="44"/>
                    <a:pt x="2872" y="1"/>
                    <a:pt x="25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32"/>
            <p:cNvSpPr/>
            <p:nvPr/>
          </p:nvSpPr>
          <p:spPr>
            <a:xfrm>
              <a:off x="897994" y="4617281"/>
              <a:ext cx="370437" cy="275193"/>
            </a:xfrm>
            <a:custGeom>
              <a:rect b="b" l="l" r="r" t="t"/>
              <a:pathLst>
                <a:path extrusionOk="0" fill="none" h="4256" w="5729">
                  <a:moveTo>
                    <a:pt x="5332" y="2871"/>
                  </a:moveTo>
                  <a:cubicBezTo>
                    <a:pt x="4934" y="3807"/>
                    <a:pt x="3550" y="4255"/>
                    <a:pt x="2205" y="3896"/>
                  </a:cubicBezTo>
                  <a:cubicBezTo>
                    <a:pt x="847" y="3538"/>
                    <a:pt x="1" y="2474"/>
                    <a:pt x="334" y="1500"/>
                  </a:cubicBezTo>
                  <a:cubicBezTo>
                    <a:pt x="667" y="501"/>
                    <a:pt x="2115" y="1"/>
                    <a:pt x="3538" y="398"/>
                  </a:cubicBezTo>
                  <a:cubicBezTo>
                    <a:pt x="4947" y="783"/>
                    <a:pt x="5729" y="1910"/>
                    <a:pt x="5332" y="2871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32"/>
            <p:cNvSpPr/>
            <p:nvPr/>
          </p:nvSpPr>
          <p:spPr>
            <a:xfrm>
              <a:off x="1228605" y="4240309"/>
              <a:ext cx="637289" cy="585044"/>
            </a:xfrm>
            <a:custGeom>
              <a:rect b="b" l="l" r="r" t="t"/>
              <a:pathLst>
                <a:path extrusionOk="0" fill="none" h="9048" w="9856">
                  <a:moveTo>
                    <a:pt x="1" y="9047"/>
                  </a:moveTo>
                  <a:lnTo>
                    <a:pt x="9855" y="0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7" name="Google Shape;2237;p32"/>
          <p:cNvGrpSpPr/>
          <p:nvPr/>
        </p:nvGrpSpPr>
        <p:grpSpPr>
          <a:xfrm rot="-1286215">
            <a:off x="3885689" y="4912124"/>
            <a:ext cx="353986" cy="444231"/>
            <a:chOff x="-1130414" y="3808634"/>
            <a:chExt cx="529568" cy="664577"/>
          </a:xfrm>
        </p:grpSpPr>
        <p:sp>
          <p:nvSpPr>
            <p:cNvPr id="2238" name="Google Shape;2238;p32"/>
            <p:cNvSpPr/>
            <p:nvPr/>
          </p:nvSpPr>
          <p:spPr>
            <a:xfrm>
              <a:off x="-891751" y="3820984"/>
              <a:ext cx="290905" cy="163654"/>
            </a:xfrm>
            <a:custGeom>
              <a:rect b="b" l="l" r="r" t="t"/>
              <a:pathLst>
                <a:path extrusionOk="0" h="2531" w="4499">
                  <a:moveTo>
                    <a:pt x="3318" y="1"/>
                  </a:moveTo>
                  <a:cubicBezTo>
                    <a:pt x="2767" y="1"/>
                    <a:pt x="2047" y="215"/>
                    <a:pt x="1410" y="591"/>
                  </a:cubicBezTo>
                  <a:cubicBezTo>
                    <a:pt x="449" y="1142"/>
                    <a:pt x="0" y="1885"/>
                    <a:pt x="334" y="2269"/>
                  </a:cubicBezTo>
                  <a:cubicBezTo>
                    <a:pt x="481" y="2444"/>
                    <a:pt x="763" y="2530"/>
                    <a:pt x="1119" y="2530"/>
                  </a:cubicBezTo>
                  <a:cubicBezTo>
                    <a:pt x="1598" y="2530"/>
                    <a:pt x="2211" y="2373"/>
                    <a:pt x="2807" y="2064"/>
                  </a:cubicBezTo>
                  <a:cubicBezTo>
                    <a:pt x="3922" y="1501"/>
                    <a:pt x="4498" y="642"/>
                    <a:pt x="4050" y="219"/>
                  </a:cubicBezTo>
                  <a:cubicBezTo>
                    <a:pt x="3892" y="70"/>
                    <a:pt x="3632" y="1"/>
                    <a:pt x="33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32"/>
            <p:cNvSpPr/>
            <p:nvPr/>
          </p:nvSpPr>
          <p:spPr>
            <a:xfrm>
              <a:off x="-891751" y="3808634"/>
              <a:ext cx="290905" cy="185639"/>
            </a:xfrm>
            <a:custGeom>
              <a:rect b="b" l="l" r="r" t="t"/>
              <a:pathLst>
                <a:path extrusionOk="0" fill="none" h="2871" w="4499">
                  <a:moveTo>
                    <a:pt x="4050" y="410"/>
                  </a:moveTo>
                  <a:cubicBezTo>
                    <a:pt x="4498" y="833"/>
                    <a:pt x="3922" y="1692"/>
                    <a:pt x="2807" y="2255"/>
                  </a:cubicBezTo>
                  <a:cubicBezTo>
                    <a:pt x="1769" y="2794"/>
                    <a:pt x="680" y="2870"/>
                    <a:pt x="334" y="2460"/>
                  </a:cubicBezTo>
                  <a:cubicBezTo>
                    <a:pt x="0" y="2076"/>
                    <a:pt x="449" y="1333"/>
                    <a:pt x="1410" y="782"/>
                  </a:cubicBezTo>
                  <a:cubicBezTo>
                    <a:pt x="2410" y="192"/>
                    <a:pt x="3614" y="0"/>
                    <a:pt x="4050" y="41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32"/>
            <p:cNvSpPr/>
            <p:nvPr/>
          </p:nvSpPr>
          <p:spPr>
            <a:xfrm>
              <a:off x="-1130414" y="3927092"/>
              <a:ext cx="258640" cy="546118"/>
            </a:xfrm>
            <a:custGeom>
              <a:rect b="b" l="l" r="r" t="t"/>
              <a:pathLst>
                <a:path extrusionOk="0" fill="none" h="8446" w="4000">
                  <a:moveTo>
                    <a:pt x="3999" y="1"/>
                  </a:moveTo>
                  <a:lnTo>
                    <a:pt x="1" y="8445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1" name="Google Shape;2241;p32"/>
          <p:cNvGrpSpPr/>
          <p:nvPr/>
        </p:nvGrpSpPr>
        <p:grpSpPr>
          <a:xfrm rot="-1286215">
            <a:off x="3030094" y="4559747"/>
            <a:ext cx="916125" cy="388867"/>
            <a:chOff x="255847" y="3748111"/>
            <a:chExt cx="1370537" cy="581751"/>
          </a:xfrm>
        </p:grpSpPr>
        <p:sp>
          <p:nvSpPr>
            <p:cNvPr id="2242" name="Google Shape;2242;p32"/>
            <p:cNvSpPr/>
            <p:nvPr/>
          </p:nvSpPr>
          <p:spPr>
            <a:xfrm>
              <a:off x="255847" y="4064917"/>
              <a:ext cx="279331" cy="148653"/>
            </a:xfrm>
            <a:custGeom>
              <a:rect b="b" l="l" r="r" t="t"/>
              <a:pathLst>
                <a:path extrusionOk="0" h="2299" w="4320">
                  <a:moveTo>
                    <a:pt x="2042" y="1"/>
                  </a:moveTo>
                  <a:cubicBezTo>
                    <a:pt x="1195" y="1"/>
                    <a:pt x="445" y="332"/>
                    <a:pt x="244" y="829"/>
                  </a:cubicBezTo>
                  <a:cubicBezTo>
                    <a:pt x="1" y="1444"/>
                    <a:pt x="667" y="2084"/>
                    <a:pt x="1718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6" y="1975"/>
                    <a:pt x="4076" y="1469"/>
                  </a:cubicBezTo>
                  <a:cubicBezTo>
                    <a:pt x="4319" y="867"/>
                    <a:pt x="3653" y="226"/>
                    <a:pt x="2589" y="47"/>
                  </a:cubicBezTo>
                  <a:cubicBezTo>
                    <a:pt x="2405" y="16"/>
                    <a:pt x="2221" y="1"/>
                    <a:pt x="20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3" name="Google Shape;2243;p32"/>
            <p:cNvSpPr/>
            <p:nvPr/>
          </p:nvSpPr>
          <p:spPr>
            <a:xfrm>
              <a:off x="255848" y="4056349"/>
              <a:ext cx="279331" cy="165788"/>
            </a:xfrm>
            <a:custGeom>
              <a:rect b="b" l="l" r="r" t="t"/>
              <a:pathLst>
                <a:path extrusionOk="0" fill="none" h="2564" w="4320">
                  <a:moveTo>
                    <a:pt x="4076" y="1602"/>
                  </a:moveTo>
                  <a:cubicBezTo>
                    <a:pt x="3832" y="2217"/>
                    <a:pt x="2768" y="2563"/>
                    <a:pt x="1718" y="2384"/>
                  </a:cubicBezTo>
                  <a:cubicBezTo>
                    <a:pt x="667" y="2217"/>
                    <a:pt x="1" y="1577"/>
                    <a:pt x="244" y="962"/>
                  </a:cubicBezTo>
                  <a:cubicBezTo>
                    <a:pt x="487" y="359"/>
                    <a:pt x="1538" y="1"/>
                    <a:pt x="2589" y="180"/>
                  </a:cubicBezTo>
                  <a:cubicBezTo>
                    <a:pt x="3653" y="359"/>
                    <a:pt x="4319" y="1000"/>
                    <a:pt x="4076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4" name="Google Shape;2244;p32"/>
            <p:cNvSpPr/>
            <p:nvPr/>
          </p:nvSpPr>
          <p:spPr>
            <a:xfrm>
              <a:off x="882282" y="4172674"/>
              <a:ext cx="279267" cy="148653"/>
            </a:xfrm>
            <a:custGeom>
              <a:rect b="b" l="l" r="r" t="t"/>
              <a:pathLst>
                <a:path extrusionOk="0" h="2299" w="4319">
                  <a:moveTo>
                    <a:pt x="2061" y="1"/>
                  </a:moveTo>
                  <a:cubicBezTo>
                    <a:pt x="1207" y="1"/>
                    <a:pt x="455" y="332"/>
                    <a:pt x="244" y="828"/>
                  </a:cubicBezTo>
                  <a:cubicBezTo>
                    <a:pt x="0" y="1444"/>
                    <a:pt x="654" y="2084"/>
                    <a:pt x="1717" y="2251"/>
                  </a:cubicBezTo>
                  <a:cubicBezTo>
                    <a:pt x="1905" y="2283"/>
                    <a:pt x="2093" y="2298"/>
                    <a:pt x="2277" y="2298"/>
                  </a:cubicBezTo>
                  <a:cubicBezTo>
                    <a:pt x="3122" y="2298"/>
                    <a:pt x="3875" y="1975"/>
                    <a:pt x="4075" y="1469"/>
                  </a:cubicBezTo>
                  <a:cubicBezTo>
                    <a:pt x="4319" y="867"/>
                    <a:pt x="3665" y="226"/>
                    <a:pt x="2614" y="47"/>
                  </a:cubicBezTo>
                  <a:cubicBezTo>
                    <a:pt x="2428" y="15"/>
                    <a:pt x="2242" y="1"/>
                    <a:pt x="20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32"/>
            <p:cNvSpPr/>
            <p:nvPr/>
          </p:nvSpPr>
          <p:spPr>
            <a:xfrm>
              <a:off x="882282" y="4164074"/>
              <a:ext cx="279267" cy="165788"/>
            </a:xfrm>
            <a:custGeom>
              <a:rect b="b" l="l" r="r" t="t"/>
              <a:pathLst>
                <a:path extrusionOk="0" fill="none" h="2564" w="4319">
                  <a:moveTo>
                    <a:pt x="4075" y="1602"/>
                  </a:moveTo>
                  <a:cubicBezTo>
                    <a:pt x="3832" y="2217"/>
                    <a:pt x="2768" y="2563"/>
                    <a:pt x="1717" y="2384"/>
                  </a:cubicBezTo>
                  <a:cubicBezTo>
                    <a:pt x="654" y="2217"/>
                    <a:pt x="0" y="1577"/>
                    <a:pt x="244" y="961"/>
                  </a:cubicBezTo>
                  <a:cubicBezTo>
                    <a:pt x="500" y="359"/>
                    <a:pt x="1551" y="0"/>
                    <a:pt x="2614" y="180"/>
                  </a:cubicBezTo>
                  <a:cubicBezTo>
                    <a:pt x="3665" y="359"/>
                    <a:pt x="4319" y="1000"/>
                    <a:pt x="4075" y="160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32"/>
            <p:cNvSpPr/>
            <p:nvPr/>
          </p:nvSpPr>
          <p:spPr>
            <a:xfrm>
              <a:off x="506085" y="3748111"/>
              <a:ext cx="1120299" cy="527044"/>
            </a:xfrm>
            <a:custGeom>
              <a:rect b="b" l="l" r="r" t="t"/>
              <a:pathLst>
                <a:path extrusionOk="0" fill="none" h="8151" w="17326">
                  <a:moveTo>
                    <a:pt x="1" y="6664"/>
                  </a:moveTo>
                  <a:lnTo>
                    <a:pt x="8317" y="1"/>
                  </a:lnTo>
                  <a:lnTo>
                    <a:pt x="17326" y="1449"/>
                  </a:lnTo>
                  <a:lnTo>
                    <a:pt x="9829" y="8151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7" name="Google Shape;2247;p32"/>
            <p:cNvSpPr/>
            <p:nvPr/>
          </p:nvSpPr>
          <p:spPr>
            <a:xfrm>
              <a:off x="928644" y="3847560"/>
              <a:ext cx="577608" cy="101969"/>
            </a:xfrm>
            <a:custGeom>
              <a:rect b="b" l="l" r="r" t="t"/>
              <a:pathLst>
                <a:path extrusionOk="0" fill="none" h="1577" w="8933">
                  <a:moveTo>
                    <a:pt x="1" y="0"/>
                  </a:moveTo>
                  <a:lnTo>
                    <a:pt x="8933" y="1576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8" name="Google Shape;2248;p32"/>
          <p:cNvGrpSpPr/>
          <p:nvPr/>
        </p:nvGrpSpPr>
        <p:grpSpPr>
          <a:xfrm rot="-1286215">
            <a:off x="957308" y="4495379"/>
            <a:ext cx="1062343" cy="517365"/>
            <a:chOff x="1698430" y="4498823"/>
            <a:chExt cx="1589281" cy="773986"/>
          </a:xfrm>
        </p:grpSpPr>
        <p:sp>
          <p:nvSpPr>
            <p:cNvPr id="2249" name="Google Shape;2249;p32"/>
            <p:cNvSpPr/>
            <p:nvPr/>
          </p:nvSpPr>
          <p:spPr>
            <a:xfrm>
              <a:off x="1698430" y="4919182"/>
              <a:ext cx="299182" cy="231677"/>
            </a:xfrm>
            <a:custGeom>
              <a:rect b="b" l="l" r="r" t="t"/>
              <a:pathLst>
                <a:path extrusionOk="0" h="3583" w="4627">
                  <a:moveTo>
                    <a:pt x="1912" y="1"/>
                  </a:moveTo>
                  <a:cubicBezTo>
                    <a:pt x="1110" y="1"/>
                    <a:pt x="438" y="408"/>
                    <a:pt x="257" y="1086"/>
                  </a:cubicBezTo>
                  <a:cubicBezTo>
                    <a:pt x="1" y="1995"/>
                    <a:pt x="718" y="3046"/>
                    <a:pt x="1846" y="3431"/>
                  </a:cubicBezTo>
                  <a:cubicBezTo>
                    <a:pt x="2141" y="3533"/>
                    <a:pt x="2435" y="3582"/>
                    <a:pt x="2714" y="3582"/>
                  </a:cubicBezTo>
                  <a:cubicBezTo>
                    <a:pt x="3512" y="3582"/>
                    <a:pt x="4180" y="3182"/>
                    <a:pt x="4370" y="2508"/>
                  </a:cubicBezTo>
                  <a:cubicBezTo>
                    <a:pt x="4627" y="1598"/>
                    <a:pt x="3909" y="535"/>
                    <a:pt x="2768" y="150"/>
                  </a:cubicBezTo>
                  <a:cubicBezTo>
                    <a:pt x="2477" y="49"/>
                    <a:pt x="2187" y="1"/>
                    <a:pt x="19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0" name="Google Shape;2250;p32"/>
            <p:cNvSpPr/>
            <p:nvPr/>
          </p:nvSpPr>
          <p:spPr>
            <a:xfrm>
              <a:off x="1698430" y="4903146"/>
              <a:ext cx="299182" cy="263554"/>
            </a:xfrm>
            <a:custGeom>
              <a:rect b="b" l="l" r="r" t="t"/>
              <a:pathLst>
                <a:path extrusionOk="0" fill="none" h="4076" w="4627">
                  <a:moveTo>
                    <a:pt x="4370" y="2756"/>
                  </a:moveTo>
                  <a:cubicBezTo>
                    <a:pt x="4114" y="3666"/>
                    <a:pt x="2986" y="4076"/>
                    <a:pt x="1846" y="3679"/>
                  </a:cubicBezTo>
                  <a:cubicBezTo>
                    <a:pt x="718" y="3294"/>
                    <a:pt x="1" y="2243"/>
                    <a:pt x="257" y="1334"/>
                  </a:cubicBezTo>
                  <a:cubicBezTo>
                    <a:pt x="500" y="424"/>
                    <a:pt x="1628" y="1"/>
                    <a:pt x="2768" y="398"/>
                  </a:cubicBezTo>
                  <a:cubicBezTo>
                    <a:pt x="3909" y="783"/>
                    <a:pt x="4627" y="1846"/>
                    <a:pt x="4370" y="275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1" name="Google Shape;2251;p32"/>
            <p:cNvSpPr/>
            <p:nvPr/>
          </p:nvSpPr>
          <p:spPr>
            <a:xfrm>
              <a:off x="2442482" y="5021152"/>
              <a:ext cx="309139" cy="235750"/>
            </a:xfrm>
            <a:custGeom>
              <a:rect b="b" l="l" r="r" t="t"/>
              <a:pathLst>
                <a:path extrusionOk="0" h="3646" w="4781">
                  <a:moveTo>
                    <a:pt x="1976" y="0"/>
                  </a:moveTo>
                  <a:cubicBezTo>
                    <a:pt x="1149" y="0"/>
                    <a:pt x="458" y="410"/>
                    <a:pt x="257" y="1098"/>
                  </a:cubicBezTo>
                  <a:cubicBezTo>
                    <a:pt x="1" y="2020"/>
                    <a:pt x="731" y="3084"/>
                    <a:pt x="1897" y="3494"/>
                  </a:cubicBezTo>
                  <a:cubicBezTo>
                    <a:pt x="2202" y="3596"/>
                    <a:pt x="2505" y="3645"/>
                    <a:pt x="2793" y="3645"/>
                  </a:cubicBezTo>
                  <a:cubicBezTo>
                    <a:pt x="3619" y="3645"/>
                    <a:pt x="4312" y="3243"/>
                    <a:pt x="4512" y="2558"/>
                  </a:cubicBezTo>
                  <a:cubicBezTo>
                    <a:pt x="4781" y="1623"/>
                    <a:pt x="4038" y="547"/>
                    <a:pt x="2859" y="149"/>
                  </a:cubicBezTo>
                  <a:cubicBezTo>
                    <a:pt x="2558" y="48"/>
                    <a:pt x="2259" y="0"/>
                    <a:pt x="19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2" name="Google Shape;2252;p32"/>
            <p:cNvSpPr/>
            <p:nvPr/>
          </p:nvSpPr>
          <p:spPr>
            <a:xfrm>
              <a:off x="2442482" y="5005116"/>
              <a:ext cx="309139" cy="267692"/>
            </a:xfrm>
            <a:custGeom>
              <a:rect b="b" l="l" r="r" t="t"/>
              <a:pathLst>
                <a:path extrusionOk="0" fill="none" h="4140" w="4781">
                  <a:moveTo>
                    <a:pt x="4512" y="2806"/>
                  </a:moveTo>
                  <a:cubicBezTo>
                    <a:pt x="4243" y="3729"/>
                    <a:pt x="3076" y="4139"/>
                    <a:pt x="1897" y="3742"/>
                  </a:cubicBezTo>
                  <a:cubicBezTo>
                    <a:pt x="731" y="3332"/>
                    <a:pt x="1" y="2268"/>
                    <a:pt x="257" y="1346"/>
                  </a:cubicBezTo>
                  <a:cubicBezTo>
                    <a:pt x="526" y="423"/>
                    <a:pt x="1680" y="0"/>
                    <a:pt x="2859" y="397"/>
                  </a:cubicBezTo>
                  <a:cubicBezTo>
                    <a:pt x="4038" y="795"/>
                    <a:pt x="4781" y="1871"/>
                    <a:pt x="4512" y="28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32"/>
            <p:cNvSpPr/>
            <p:nvPr/>
          </p:nvSpPr>
          <p:spPr>
            <a:xfrm>
              <a:off x="1960242" y="4498823"/>
              <a:ext cx="1327470" cy="711777"/>
            </a:xfrm>
            <a:custGeom>
              <a:rect b="b" l="l" r="r" t="t"/>
              <a:pathLst>
                <a:path extrusionOk="0" fill="none" h="11008" w="20530">
                  <a:moveTo>
                    <a:pt x="1" y="9560"/>
                  </a:moveTo>
                  <a:lnTo>
                    <a:pt x="9022" y="0"/>
                  </a:lnTo>
                  <a:lnTo>
                    <a:pt x="20530" y="1115"/>
                  </a:lnTo>
                  <a:lnTo>
                    <a:pt x="11790" y="11008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4" name="Google Shape;2254;p32"/>
            <p:cNvSpPr/>
            <p:nvPr/>
          </p:nvSpPr>
          <p:spPr>
            <a:xfrm>
              <a:off x="2444163" y="4604026"/>
              <a:ext cx="732533" cy="92916"/>
            </a:xfrm>
            <a:custGeom>
              <a:rect b="b" l="l" r="r" t="t"/>
              <a:pathLst>
                <a:path extrusionOk="0" fill="none" h="1437" w="11329">
                  <a:moveTo>
                    <a:pt x="1" y="1"/>
                  </a:moveTo>
                  <a:lnTo>
                    <a:pt x="11329" y="1436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5" name="Google Shape;2255;p32"/>
          <p:cNvGrpSpPr/>
          <p:nvPr/>
        </p:nvGrpSpPr>
        <p:grpSpPr>
          <a:xfrm flipH="1" rot="1733086">
            <a:off x="-541853" y="2660796"/>
            <a:ext cx="558917" cy="617053"/>
            <a:chOff x="6799261" y="3792016"/>
            <a:chExt cx="836125" cy="923094"/>
          </a:xfrm>
        </p:grpSpPr>
        <p:sp>
          <p:nvSpPr>
            <p:cNvPr id="2256" name="Google Shape;2256;p32"/>
            <p:cNvSpPr/>
            <p:nvPr/>
          </p:nvSpPr>
          <p:spPr>
            <a:xfrm>
              <a:off x="6799261" y="4450327"/>
              <a:ext cx="253597" cy="227733"/>
            </a:xfrm>
            <a:custGeom>
              <a:rect b="b" l="l" r="r" t="t"/>
              <a:pathLst>
                <a:path extrusionOk="0" h="3522" w="3922">
                  <a:moveTo>
                    <a:pt x="2548" y="0"/>
                  </a:moveTo>
                  <a:cubicBezTo>
                    <a:pt x="2122" y="0"/>
                    <a:pt x="1633" y="183"/>
                    <a:pt x="1192" y="545"/>
                  </a:cubicBezTo>
                  <a:cubicBezTo>
                    <a:pt x="346" y="1250"/>
                    <a:pt x="0" y="2352"/>
                    <a:pt x="423" y="3031"/>
                  </a:cubicBezTo>
                  <a:cubicBezTo>
                    <a:pt x="625" y="3358"/>
                    <a:pt x="974" y="3522"/>
                    <a:pt x="1377" y="3522"/>
                  </a:cubicBezTo>
                  <a:cubicBezTo>
                    <a:pt x="1796" y="3522"/>
                    <a:pt x="2273" y="3345"/>
                    <a:pt x="2704" y="2993"/>
                  </a:cubicBezTo>
                  <a:cubicBezTo>
                    <a:pt x="3563" y="2288"/>
                    <a:pt x="3922" y="1173"/>
                    <a:pt x="3499" y="494"/>
                  </a:cubicBezTo>
                  <a:cubicBezTo>
                    <a:pt x="3299" y="164"/>
                    <a:pt x="2952" y="0"/>
                    <a:pt x="2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32"/>
            <p:cNvSpPr/>
            <p:nvPr/>
          </p:nvSpPr>
          <p:spPr>
            <a:xfrm>
              <a:off x="6799261" y="4438300"/>
              <a:ext cx="253597" cy="251139"/>
            </a:xfrm>
            <a:custGeom>
              <a:rect b="b" l="l" r="r" t="t"/>
              <a:pathLst>
                <a:path extrusionOk="0" fill="none" h="3884" w="3922">
                  <a:moveTo>
                    <a:pt x="3499" y="680"/>
                  </a:moveTo>
                  <a:cubicBezTo>
                    <a:pt x="3922" y="1359"/>
                    <a:pt x="3563" y="2474"/>
                    <a:pt x="2704" y="3179"/>
                  </a:cubicBezTo>
                  <a:cubicBezTo>
                    <a:pt x="1859" y="3871"/>
                    <a:pt x="833" y="3884"/>
                    <a:pt x="423" y="3217"/>
                  </a:cubicBezTo>
                  <a:cubicBezTo>
                    <a:pt x="0" y="2538"/>
                    <a:pt x="346" y="1436"/>
                    <a:pt x="1192" y="731"/>
                  </a:cubicBezTo>
                  <a:cubicBezTo>
                    <a:pt x="2051" y="27"/>
                    <a:pt x="3089" y="1"/>
                    <a:pt x="3499" y="680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32"/>
            <p:cNvSpPr/>
            <p:nvPr/>
          </p:nvSpPr>
          <p:spPr>
            <a:xfrm>
              <a:off x="7369310" y="4471213"/>
              <a:ext cx="266076" cy="232323"/>
            </a:xfrm>
            <a:custGeom>
              <a:rect b="b" l="l" r="r" t="t"/>
              <a:pathLst>
                <a:path extrusionOk="0" h="3593" w="4115">
                  <a:moveTo>
                    <a:pt x="2700" y="1"/>
                  </a:moveTo>
                  <a:cubicBezTo>
                    <a:pt x="2254" y="1"/>
                    <a:pt x="1743" y="187"/>
                    <a:pt x="1282" y="556"/>
                  </a:cubicBezTo>
                  <a:cubicBezTo>
                    <a:pt x="385" y="1273"/>
                    <a:pt x="1" y="2401"/>
                    <a:pt x="424" y="3093"/>
                  </a:cubicBezTo>
                  <a:cubicBezTo>
                    <a:pt x="631" y="3426"/>
                    <a:pt x="993" y="3593"/>
                    <a:pt x="1414" y="3593"/>
                  </a:cubicBezTo>
                  <a:cubicBezTo>
                    <a:pt x="1850" y="3593"/>
                    <a:pt x="2350" y="3413"/>
                    <a:pt x="2807" y="3054"/>
                  </a:cubicBezTo>
                  <a:cubicBezTo>
                    <a:pt x="3717" y="2337"/>
                    <a:pt x="4114" y="1196"/>
                    <a:pt x="3691" y="504"/>
                  </a:cubicBezTo>
                  <a:cubicBezTo>
                    <a:pt x="3486" y="168"/>
                    <a:pt x="3122" y="1"/>
                    <a:pt x="2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32"/>
            <p:cNvSpPr/>
            <p:nvPr/>
          </p:nvSpPr>
          <p:spPr>
            <a:xfrm>
              <a:off x="7369310" y="4459056"/>
              <a:ext cx="266076" cy="256054"/>
            </a:xfrm>
            <a:custGeom>
              <a:rect b="b" l="l" r="r" t="t"/>
              <a:pathLst>
                <a:path extrusionOk="0" fill="none" h="3960" w="4115">
                  <a:moveTo>
                    <a:pt x="3691" y="692"/>
                  </a:moveTo>
                  <a:cubicBezTo>
                    <a:pt x="4114" y="1384"/>
                    <a:pt x="3717" y="2525"/>
                    <a:pt x="2807" y="3242"/>
                  </a:cubicBezTo>
                  <a:cubicBezTo>
                    <a:pt x="1910" y="3947"/>
                    <a:pt x="847" y="3960"/>
                    <a:pt x="424" y="3281"/>
                  </a:cubicBezTo>
                  <a:cubicBezTo>
                    <a:pt x="1" y="2589"/>
                    <a:pt x="385" y="1461"/>
                    <a:pt x="1282" y="744"/>
                  </a:cubicBezTo>
                  <a:cubicBezTo>
                    <a:pt x="2179" y="26"/>
                    <a:pt x="3269" y="0"/>
                    <a:pt x="3691" y="692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accent1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32"/>
            <p:cNvSpPr/>
            <p:nvPr/>
          </p:nvSpPr>
          <p:spPr>
            <a:xfrm>
              <a:off x="6865538" y="3792016"/>
              <a:ext cx="750767" cy="732533"/>
            </a:xfrm>
            <a:custGeom>
              <a:rect b="b" l="l" r="r" t="t"/>
              <a:pathLst>
                <a:path extrusionOk="0" fill="none" h="11329" w="11611">
                  <a:moveTo>
                    <a:pt x="2615" y="11008"/>
                  </a:moveTo>
                  <a:lnTo>
                    <a:pt x="1" y="1"/>
                  </a:lnTo>
                  <a:lnTo>
                    <a:pt x="8638" y="398"/>
                  </a:lnTo>
                  <a:lnTo>
                    <a:pt x="11611" y="11329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32"/>
            <p:cNvSpPr/>
            <p:nvPr/>
          </p:nvSpPr>
          <p:spPr>
            <a:xfrm>
              <a:off x="6901166" y="3942029"/>
              <a:ext cx="567650" cy="40671"/>
            </a:xfrm>
            <a:custGeom>
              <a:rect b="b" l="l" r="r" t="t"/>
              <a:pathLst>
                <a:path extrusionOk="0" fill="none" h="629" w="8779">
                  <a:moveTo>
                    <a:pt x="1" y="0"/>
                  </a:moveTo>
                  <a:lnTo>
                    <a:pt x="8779" y="628"/>
                  </a:lnTo>
                </a:path>
              </a:pathLst>
            </a:custGeom>
            <a:noFill/>
            <a:ln cap="rnd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2" name="Google Shape;2262;p32"/>
          <p:cNvGrpSpPr/>
          <p:nvPr/>
        </p:nvGrpSpPr>
        <p:grpSpPr>
          <a:xfrm flipH="1" rot="1733086">
            <a:off x="731158" y="4175482"/>
            <a:ext cx="412130" cy="532293"/>
            <a:chOff x="3429335" y="3683515"/>
            <a:chExt cx="616535" cy="796296"/>
          </a:xfrm>
        </p:grpSpPr>
        <p:sp>
          <p:nvSpPr>
            <p:cNvPr id="2263" name="Google Shape;2263;p32"/>
            <p:cNvSpPr/>
            <p:nvPr/>
          </p:nvSpPr>
          <p:spPr>
            <a:xfrm>
              <a:off x="3429335" y="4045163"/>
              <a:ext cx="174129" cy="133458"/>
            </a:xfrm>
            <a:custGeom>
              <a:rect b="b" l="l" r="r" t="t"/>
              <a:pathLst>
                <a:path extrusionOk="0" h="2064" w="2693">
                  <a:moveTo>
                    <a:pt x="1289" y="0"/>
                  </a:moveTo>
                  <a:cubicBezTo>
                    <a:pt x="635" y="0"/>
                    <a:pt x="88" y="392"/>
                    <a:pt x="52" y="917"/>
                  </a:cubicBezTo>
                  <a:cubicBezTo>
                    <a:pt x="1" y="1481"/>
                    <a:pt x="539" y="1993"/>
                    <a:pt x="1257" y="2057"/>
                  </a:cubicBezTo>
                  <a:cubicBezTo>
                    <a:pt x="1306" y="2062"/>
                    <a:pt x="1356" y="2064"/>
                    <a:pt x="1404" y="2064"/>
                  </a:cubicBezTo>
                  <a:cubicBezTo>
                    <a:pt x="2057" y="2064"/>
                    <a:pt x="2593" y="1672"/>
                    <a:pt x="2641" y="1147"/>
                  </a:cubicBezTo>
                  <a:cubicBezTo>
                    <a:pt x="2692" y="571"/>
                    <a:pt x="2154" y="58"/>
                    <a:pt x="1436" y="7"/>
                  </a:cubicBezTo>
                  <a:cubicBezTo>
                    <a:pt x="1387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32"/>
            <p:cNvSpPr/>
            <p:nvPr/>
          </p:nvSpPr>
          <p:spPr>
            <a:xfrm>
              <a:off x="3429335" y="4041413"/>
              <a:ext cx="174129" cy="140959"/>
            </a:xfrm>
            <a:custGeom>
              <a:rect b="b" l="l" r="r" t="t"/>
              <a:pathLst>
                <a:path extrusionOk="0" fill="none" h="2180" w="2693">
                  <a:moveTo>
                    <a:pt x="2641" y="1205"/>
                  </a:moveTo>
                  <a:cubicBezTo>
                    <a:pt x="2590" y="1769"/>
                    <a:pt x="1974" y="2179"/>
                    <a:pt x="1257" y="2115"/>
                  </a:cubicBezTo>
                  <a:cubicBezTo>
                    <a:pt x="539" y="2051"/>
                    <a:pt x="1" y="1539"/>
                    <a:pt x="52" y="975"/>
                  </a:cubicBezTo>
                  <a:cubicBezTo>
                    <a:pt x="91" y="411"/>
                    <a:pt x="719" y="1"/>
                    <a:pt x="1436" y="65"/>
                  </a:cubicBezTo>
                  <a:cubicBezTo>
                    <a:pt x="2154" y="116"/>
                    <a:pt x="2692" y="629"/>
                    <a:pt x="2641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32"/>
            <p:cNvSpPr/>
            <p:nvPr/>
          </p:nvSpPr>
          <p:spPr>
            <a:xfrm>
              <a:off x="3711902" y="4342602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1"/>
                  </a:moveTo>
                  <a:cubicBezTo>
                    <a:pt x="636" y="1"/>
                    <a:pt x="100" y="393"/>
                    <a:pt x="52" y="930"/>
                  </a:cubicBezTo>
                  <a:cubicBezTo>
                    <a:pt x="1" y="1494"/>
                    <a:pt x="539" y="2006"/>
                    <a:pt x="1257" y="2070"/>
                  </a:cubicBezTo>
                  <a:cubicBezTo>
                    <a:pt x="1298" y="2073"/>
                    <a:pt x="1340" y="2075"/>
                    <a:pt x="1381" y="2075"/>
                  </a:cubicBezTo>
                  <a:cubicBezTo>
                    <a:pt x="2045" y="2075"/>
                    <a:pt x="2605" y="1691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1"/>
                    <a:pt x="1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32"/>
            <p:cNvSpPr/>
            <p:nvPr/>
          </p:nvSpPr>
          <p:spPr>
            <a:xfrm>
              <a:off x="3711902" y="4338917"/>
              <a:ext cx="174065" cy="140894"/>
            </a:xfrm>
            <a:custGeom>
              <a:rect b="b" l="l" r="r" t="t"/>
              <a:pathLst>
                <a:path extrusionOk="0" fill="none" h="2179" w="2692">
                  <a:moveTo>
                    <a:pt x="2653" y="1205"/>
                  </a:moveTo>
                  <a:cubicBezTo>
                    <a:pt x="2602" y="1781"/>
                    <a:pt x="1974" y="2179"/>
                    <a:pt x="1257" y="2127"/>
                  </a:cubicBezTo>
                  <a:cubicBezTo>
                    <a:pt x="539" y="2063"/>
                    <a:pt x="1" y="1551"/>
                    <a:pt x="52" y="987"/>
                  </a:cubicBezTo>
                  <a:cubicBezTo>
                    <a:pt x="103" y="410"/>
                    <a:pt x="718" y="0"/>
                    <a:pt x="1436" y="64"/>
                  </a:cubicBezTo>
                  <a:cubicBezTo>
                    <a:pt x="2154" y="128"/>
                    <a:pt x="2692" y="641"/>
                    <a:pt x="2653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lt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32"/>
            <p:cNvSpPr/>
            <p:nvPr/>
          </p:nvSpPr>
          <p:spPr>
            <a:xfrm>
              <a:off x="3595901" y="3683515"/>
              <a:ext cx="449969" cy="749086"/>
            </a:xfrm>
            <a:custGeom>
              <a:rect b="b" l="l" r="r" t="t"/>
              <a:pathLst>
                <a:path extrusionOk="0" fill="none" h="11585" w="6959">
                  <a:moveTo>
                    <a:pt x="1" y="6984"/>
                  </a:moveTo>
                  <a:lnTo>
                    <a:pt x="2897" y="0"/>
                  </a:lnTo>
                  <a:lnTo>
                    <a:pt x="6959" y="4536"/>
                  </a:lnTo>
                  <a:lnTo>
                    <a:pt x="4383" y="11584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32"/>
            <p:cNvSpPr/>
            <p:nvPr/>
          </p:nvSpPr>
          <p:spPr>
            <a:xfrm>
              <a:off x="3744233" y="3777920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0" y="1"/>
                  </a:moveTo>
                  <a:lnTo>
                    <a:pt x="4063" y="4691"/>
                  </a:lnTo>
                </a:path>
              </a:pathLst>
            </a:custGeom>
            <a:noFill/>
            <a:ln cap="rnd" cmpd="sng" w="2857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69" name="Google Shape;2269;p32"/>
          <p:cNvGrpSpPr/>
          <p:nvPr/>
        </p:nvGrpSpPr>
        <p:grpSpPr>
          <a:xfrm flipH="1" rot="1733086">
            <a:off x="4731206" y="4861364"/>
            <a:ext cx="412130" cy="532336"/>
            <a:chOff x="-1381427" y="4599887"/>
            <a:chExt cx="616535" cy="796360"/>
          </a:xfrm>
        </p:grpSpPr>
        <p:sp>
          <p:nvSpPr>
            <p:cNvPr id="2270" name="Google Shape;2270;p32"/>
            <p:cNvSpPr/>
            <p:nvPr/>
          </p:nvSpPr>
          <p:spPr>
            <a:xfrm>
              <a:off x="-1381427" y="4960888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314" y="1"/>
                  </a:moveTo>
                  <a:cubicBezTo>
                    <a:pt x="649" y="1"/>
                    <a:pt x="88" y="396"/>
                    <a:pt x="51" y="927"/>
                  </a:cubicBezTo>
                  <a:cubicBezTo>
                    <a:pt x="0" y="1491"/>
                    <a:pt x="538" y="2004"/>
                    <a:pt x="1256" y="2068"/>
                  </a:cubicBezTo>
                  <a:cubicBezTo>
                    <a:pt x="1306" y="2072"/>
                    <a:pt x="1355" y="2075"/>
                    <a:pt x="1403" y="2075"/>
                  </a:cubicBezTo>
                  <a:cubicBezTo>
                    <a:pt x="2056" y="2075"/>
                    <a:pt x="2592" y="1683"/>
                    <a:pt x="2640" y="1158"/>
                  </a:cubicBezTo>
                  <a:cubicBezTo>
                    <a:pt x="2691" y="581"/>
                    <a:pt x="2153" y="69"/>
                    <a:pt x="1435" y="5"/>
                  </a:cubicBezTo>
                  <a:cubicBezTo>
                    <a:pt x="1395" y="2"/>
                    <a:pt x="1354" y="1"/>
                    <a:pt x="1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32"/>
            <p:cNvSpPr/>
            <p:nvPr/>
          </p:nvSpPr>
          <p:spPr>
            <a:xfrm>
              <a:off x="-1381427" y="495784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40" y="1205"/>
                  </a:moveTo>
                  <a:cubicBezTo>
                    <a:pt x="2589" y="1769"/>
                    <a:pt x="1974" y="2179"/>
                    <a:pt x="1256" y="2115"/>
                  </a:cubicBezTo>
                  <a:cubicBezTo>
                    <a:pt x="538" y="2051"/>
                    <a:pt x="0" y="1538"/>
                    <a:pt x="51" y="974"/>
                  </a:cubicBezTo>
                  <a:cubicBezTo>
                    <a:pt x="90" y="411"/>
                    <a:pt x="718" y="1"/>
                    <a:pt x="1435" y="52"/>
                  </a:cubicBezTo>
                  <a:cubicBezTo>
                    <a:pt x="2153" y="116"/>
                    <a:pt x="2691" y="628"/>
                    <a:pt x="2640" y="1205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32"/>
            <p:cNvSpPr/>
            <p:nvPr/>
          </p:nvSpPr>
          <p:spPr>
            <a:xfrm>
              <a:off x="-1098925" y="5259039"/>
              <a:ext cx="174065" cy="134169"/>
            </a:xfrm>
            <a:custGeom>
              <a:rect b="b" l="l" r="r" t="t"/>
              <a:pathLst>
                <a:path extrusionOk="0" h="2075" w="2692">
                  <a:moveTo>
                    <a:pt x="1289" y="0"/>
                  </a:moveTo>
                  <a:cubicBezTo>
                    <a:pt x="636" y="0"/>
                    <a:pt x="100" y="392"/>
                    <a:pt x="52" y="917"/>
                  </a:cubicBezTo>
                  <a:cubicBezTo>
                    <a:pt x="1" y="1493"/>
                    <a:pt x="539" y="2006"/>
                    <a:pt x="1257" y="2070"/>
                  </a:cubicBezTo>
                  <a:cubicBezTo>
                    <a:pt x="1297" y="2073"/>
                    <a:pt x="1338" y="2074"/>
                    <a:pt x="1378" y="2074"/>
                  </a:cubicBezTo>
                  <a:cubicBezTo>
                    <a:pt x="2044" y="2074"/>
                    <a:pt x="2605" y="1679"/>
                    <a:pt x="2653" y="1148"/>
                  </a:cubicBezTo>
                  <a:cubicBezTo>
                    <a:pt x="2692" y="584"/>
                    <a:pt x="2154" y="71"/>
                    <a:pt x="1436" y="7"/>
                  </a:cubicBezTo>
                  <a:cubicBezTo>
                    <a:pt x="1386" y="3"/>
                    <a:pt x="1337" y="0"/>
                    <a:pt x="12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32"/>
            <p:cNvSpPr/>
            <p:nvPr/>
          </p:nvSpPr>
          <p:spPr>
            <a:xfrm>
              <a:off x="-1098925" y="5255289"/>
              <a:ext cx="174065" cy="140959"/>
            </a:xfrm>
            <a:custGeom>
              <a:rect b="b" l="l" r="r" t="t"/>
              <a:pathLst>
                <a:path extrusionOk="0" fill="none" h="2180" w="2692">
                  <a:moveTo>
                    <a:pt x="2653" y="1206"/>
                  </a:moveTo>
                  <a:cubicBezTo>
                    <a:pt x="2602" y="1769"/>
                    <a:pt x="1974" y="2179"/>
                    <a:pt x="1257" y="2128"/>
                  </a:cubicBezTo>
                  <a:cubicBezTo>
                    <a:pt x="539" y="2064"/>
                    <a:pt x="1" y="1551"/>
                    <a:pt x="52" y="975"/>
                  </a:cubicBezTo>
                  <a:cubicBezTo>
                    <a:pt x="103" y="411"/>
                    <a:pt x="718" y="1"/>
                    <a:pt x="1436" y="65"/>
                  </a:cubicBezTo>
                  <a:cubicBezTo>
                    <a:pt x="2154" y="129"/>
                    <a:pt x="2692" y="642"/>
                    <a:pt x="2653" y="1206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2"/>
              </a:solidFill>
              <a:prstDash val="solid"/>
              <a:miter lim="12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32"/>
            <p:cNvSpPr/>
            <p:nvPr/>
          </p:nvSpPr>
          <p:spPr>
            <a:xfrm>
              <a:off x="-1214926" y="4599887"/>
              <a:ext cx="450034" cy="748310"/>
            </a:xfrm>
            <a:custGeom>
              <a:rect b="b" l="l" r="r" t="t"/>
              <a:pathLst>
                <a:path extrusionOk="0" fill="none" h="11573" w="6960">
                  <a:moveTo>
                    <a:pt x="1" y="6972"/>
                  </a:moveTo>
                  <a:lnTo>
                    <a:pt x="2897" y="1"/>
                  </a:lnTo>
                  <a:lnTo>
                    <a:pt x="6959" y="4537"/>
                  </a:lnTo>
                  <a:lnTo>
                    <a:pt x="4383" y="11572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32"/>
            <p:cNvSpPr/>
            <p:nvPr/>
          </p:nvSpPr>
          <p:spPr>
            <a:xfrm>
              <a:off x="-1066594" y="4694357"/>
              <a:ext cx="262714" cy="303320"/>
            </a:xfrm>
            <a:custGeom>
              <a:rect b="b" l="l" r="r" t="t"/>
              <a:pathLst>
                <a:path extrusionOk="0" fill="none" h="4691" w="4063">
                  <a:moveTo>
                    <a:pt x="1" y="1"/>
                  </a:moveTo>
                  <a:lnTo>
                    <a:pt x="4063" y="4691"/>
                  </a:lnTo>
                </a:path>
              </a:pathLst>
            </a:custGeom>
            <a:noFill/>
            <a:ln cap="rnd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6" name="Google Shape;2276;p32"/>
          <p:cNvGrpSpPr/>
          <p:nvPr/>
        </p:nvGrpSpPr>
        <p:grpSpPr>
          <a:xfrm rot="1385326">
            <a:off x="6308460" y="-214460"/>
            <a:ext cx="3039911" cy="1424201"/>
            <a:chOff x="5250782" y="5679875"/>
            <a:chExt cx="3039575" cy="1424044"/>
          </a:xfrm>
        </p:grpSpPr>
        <p:grpSp>
          <p:nvGrpSpPr>
            <p:cNvPr id="2277" name="Google Shape;2277;p32"/>
            <p:cNvGrpSpPr/>
            <p:nvPr/>
          </p:nvGrpSpPr>
          <p:grpSpPr>
            <a:xfrm>
              <a:off x="5250782" y="5679875"/>
              <a:ext cx="3039575" cy="1424044"/>
              <a:chOff x="5250782" y="5679875"/>
              <a:chExt cx="3039575" cy="1424044"/>
            </a:xfrm>
          </p:grpSpPr>
          <p:sp>
            <p:nvSpPr>
              <p:cNvPr id="2278" name="Google Shape;2278;p32"/>
              <p:cNvSpPr/>
              <p:nvPr/>
            </p:nvSpPr>
            <p:spPr>
              <a:xfrm>
                <a:off x="5250782" y="5760619"/>
                <a:ext cx="3039575" cy="1343300"/>
              </a:xfrm>
              <a:custGeom>
                <a:rect b="b" l="l" r="r" t="t"/>
                <a:pathLst>
                  <a:path extrusionOk="0" fill="none" h="38380" w="86845">
                    <a:moveTo>
                      <a:pt x="1" y="0"/>
                    </a:moveTo>
                    <a:cubicBezTo>
                      <a:pt x="12662" y="18222"/>
                      <a:pt x="37471" y="38379"/>
                      <a:pt x="71736" y="21644"/>
                    </a:cubicBezTo>
                    <a:cubicBezTo>
                      <a:pt x="77875" y="18658"/>
                      <a:pt x="86845" y="12251"/>
                      <a:pt x="86845" y="12251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9" name="Google Shape;2279;p32"/>
              <p:cNvSpPr/>
              <p:nvPr/>
            </p:nvSpPr>
            <p:spPr>
              <a:xfrm>
                <a:off x="5454864" y="5740424"/>
                <a:ext cx="2815330" cy="1167950"/>
              </a:xfrm>
              <a:custGeom>
                <a:rect b="b" l="l" r="r" t="t"/>
                <a:pathLst>
                  <a:path extrusionOk="0" fill="none" h="33370" w="80438">
                    <a:moveTo>
                      <a:pt x="1" y="1"/>
                    </a:moveTo>
                    <a:cubicBezTo>
                      <a:pt x="11816" y="15967"/>
                      <a:pt x="34100" y="33369"/>
                      <a:pt x="65457" y="19043"/>
                    </a:cubicBezTo>
                    <a:cubicBezTo>
                      <a:pt x="71672" y="16211"/>
                      <a:pt x="80437" y="10047"/>
                      <a:pt x="80437" y="10047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0" name="Google Shape;2280;p32"/>
              <p:cNvSpPr/>
              <p:nvPr/>
            </p:nvSpPr>
            <p:spPr>
              <a:xfrm>
                <a:off x="5658947" y="5720264"/>
                <a:ext cx="2591505" cy="995680"/>
              </a:xfrm>
              <a:custGeom>
                <a:rect b="b" l="l" r="r" t="t"/>
                <a:pathLst>
                  <a:path extrusionOk="0" fill="none" h="28448" w="74043">
                    <a:moveTo>
                      <a:pt x="0" y="0"/>
                    </a:moveTo>
                    <a:cubicBezTo>
                      <a:pt x="10957" y="13699"/>
                      <a:pt x="30781" y="28448"/>
                      <a:pt x="59177" y="16441"/>
                    </a:cubicBezTo>
                    <a:cubicBezTo>
                      <a:pt x="65482" y="13775"/>
                      <a:pt x="74042" y="7842"/>
                      <a:pt x="74042" y="784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32"/>
              <p:cNvSpPr/>
              <p:nvPr/>
            </p:nvSpPr>
            <p:spPr>
              <a:xfrm>
                <a:off x="5862994" y="5700070"/>
                <a:ext cx="2367715" cy="827085"/>
              </a:xfrm>
              <a:custGeom>
                <a:rect b="b" l="l" r="r" t="t"/>
                <a:pathLst>
                  <a:path extrusionOk="0" fill="none" h="23631" w="67649">
                    <a:moveTo>
                      <a:pt x="1" y="0"/>
                    </a:moveTo>
                    <a:cubicBezTo>
                      <a:pt x="10111" y="11444"/>
                      <a:pt x="27513" y="23630"/>
                      <a:pt x="52886" y="13840"/>
                    </a:cubicBezTo>
                    <a:cubicBezTo>
                      <a:pt x="59293" y="11380"/>
                      <a:pt x="67648" y="5652"/>
                      <a:pt x="67648" y="5652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32"/>
              <p:cNvSpPr/>
              <p:nvPr/>
            </p:nvSpPr>
            <p:spPr>
              <a:xfrm>
                <a:off x="6067076" y="5679875"/>
                <a:ext cx="2143435" cy="662025"/>
              </a:xfrm>
              <a:custGeom>
                <a:rect b="b" l="l" r="r" t="t"/>
                <a:pathLst>
                  <a:path extrusionOk="0" fill="none" h="18915" w="61241">
                    <a:moveTo>
                      <a:pt x="0" y="1"/>
                    </a:moveTo>
                    <a:cubicBezTo>
                      <a:pt x="9252" y="9176"/>
                      <a:pt x="24284" y="18915"/>
                      <a:pt x="46607" y="11239"/>
                    </a:cubicBezTo>
                    <a:cubicBezTo>
                      <a:pt x="53129" y="8996"/>
                      <a:pt x="61241" y="3448"/>
                      <a:pt x="61241" y="3448"/>
                    </a:cubicBez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3" name="Google Shape;2283;p32"/>
            <p:cNvGrpSpPr/>
            <p:nvPr/>
          </p:nvGrpSpPr>
          <p:grpSpPr>
            <a:xfrm>
              <a:off x="7430972" y="6160663"/>
              <a:ext cx="178080" cy="499239"/>
              <a:chOff x="7430972" y="6160663"/>
              <a:chExt cx="178080" cy="499239"/>
            </a:xfrm>
          </p:grpSpPr>
          <p:sp>
            <p:nvSpPr>
              <p:cNvPr id="2284" name="Google Shape;2284;p32"/>
              <p:cNvSpPr/>
              <p:nvPr/>
            </p:nvSpPr>
            <p:spPr>
              <a:xfrm>
                <a:off x="7430972" y="6169903"/>
                <a:ext cx="178080" cy="129675"/>
              </a:xfrm>
              <a:custGeom>
                <a:rect b="b" l="l" r="r" t="t"/>
                <a:pathLst>
                  <a:path extrusionOk="0" h="3705" w="5088">
                    <a:moveTo>
                      <a:pt x="2858" y="1"/>
                    </a:moveTo>
                    <a:cubicBezTo>
                      <a:pt x="2417" y="1"/>
                      <a:pt x="1952" y="111"/>
                      <a:pt x="1525" y="339"/>
                    </a:cubicBezTo>
                    <a:cubicBezTo>
                      <a:pt x="449" y="916"/>
                      <a:pt x="0" y="2031"/>
                      <a:pt x="461" y="2851"/>
                    </a:cubicBezTo>
                    <a:cubicBezTo>
                      <a:pt x="778" y="3397"/>
                      <a:pt x="1435" y="3705"/>
                      <a:pt x="2173" y="3705"/>
                    </a:cubicBezTo>
                    <a:cubicBezTo>
                      <a:pt x="2542" y="3705"/>
                      <a:pt x="2930" y="3628"/>
                      <a:pt x="3306" y="3466"/>
                    </a:cubicBezTo>
                    <a:cubicBezTo>
                      <a:pt x="4485" y="2953"/>
                      <a:pt x="5087" y="1774"/>
                      <a:pt x="4562" y="864"/>
                    </a:cubicBezTo>
                    <a:cubicBezTo>
                      <a:pt x="4243" y="299"/>
                      <a:pt x="3583" y="1"/>
                      <a:pt x="2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32"/>
              <p:cNvSpPr/>
              <p:nvPr/>
            </p:nvSpPr>
            <p:spPr>
              <a:xfrm>
                <a:off x="7430972" y="6160663"/>
                <a:ext cx="178080" cy="147595"/>
              </a:xfrm>
              <a:custGeom>
                <a:rect b="b" l="l" r="r" t="t"/>
                <a:pathLst>
                  <a:path extrusionOk="0" fill="none" h="4217" w="5088">
                    <a:moveTo>
                      <a:pt x="4562" y="1128"/>
                    </a:moveTo>
                    <a:cubicBezTo>
                      <a:pt x="5087" y="2038"/>
                      <a:pt x="4485" y="3217"/>
                      <a:pt x="3306" y="3730"/>
                    </a:cubicBezTo>
                    <a:cubicBezTo>
                      <a:pt x="2179" y="4217"/>
                      <a:pt x="936" y="3935"/>
                      <a:pt x="461" y="3115"/>
                    </a:cubicBezTo>
                    <a:cubicBezTo>
                      <a:pt x="0" y="2295"/>
                      <a:pt x="449" y="1180"/>
                      <a:pt x="1525" y="603"/>
                    </a:cubicBezTo>
                    <a:cubicBezTo>
                      <a:pt x="2653" y="1"/>
                      <a:pt x="4050" y="219"/>
                      <a:pt x="4562" y="1128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accent1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32"/>
              <p:cNvSpPr/>
              <p:nvPr/>
            </p:nvSpPr>
            <p:spPr>
              <a:xfrm>
                <a:off x="7442172" y="6256667"/>
                <a:ext cx="78960" cy="403235"/>
              </a:xfrm>
              <a:custGeom>
                <a:rect b="b" l="l" r="r" t="t"/>
                <a:pathLst>
                  <a:path extrusionOk="0" fill="none" h="11521" w="2256">
                    <a:moveTo>
                      <a:pt x="1" y="0"/>
                    </a:moveTo>
                    <a:lnTo>
                      <a:pt x="2256" y="11520"/>
                    </a:lnTo>
                  </a:path>
                </a:pathLst>
              </a:custGeom>
              <a:noFill/>
              <a:ln cap="rnd" cmpd="sng" w="2857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7" name="Google Shape;2287;p32"/>
            <p:cNvGrpSpPr/>
            <p:nvPr/>
          </p:nvGrpSpPr>
          <p:grpSpPr>
            <a:xfrm>
              <a:off x="6614678" y="6088459"/>
              <a:ext cx="414922" cy="480370"/>
              <a:chOff x="6614678" y="6088459"/>
              <a:chExt cx="414922" cy="480370"/>
            </a:xfrm>
          </p:grpSpPr>
          <p:sp>
            <p:nvSpPr>
              <p:cNvPr id="2288" name="Google Shape;2288;p32"/>
              <p:cNvSpPr/>
              <p:nvPr/>
            </p:nvSpPr>
            <p:spPr>
              <a:xfrm>
                <a:off x="6614678" y="6421025"/>
                <a:ext cx="187075" cy="139125"/>
              </a:xfrm>
              <a:custGeom>
                <a:rect b="b" l="l" r="r" t="t"/>
                <a:pathLst>
                  <a:path extrusionOk="0" h="3975" w="5345">
                    <a:moveTo>
                      <a:pt x="3112" y="1"/>
                    </a:moveTo>
                    <a:cubicBezTo>
                      <a:pt x="2758" y="1"/>
                      <a:pt x="2384" y="65"/>
                      <a:pt x="2013" y="199"/>
                    </a:cubicBezTo>
                    <a:cubicBezTo>
                      <a:pt x="744" y="673"/>
                      <a:pt x="1" y="1801"/>
                      <a:pt x="270" y="2762"/>
                    </a:cubicBezTo>
                    <a:cubicBezTo>
                      <a:pt x="488" y="3507"/>
                      <a:pt x="1268" y="3974"/>
                      <a:pt x="2211" y="3974"/>
                    </a:cubicBezTo>
                    <a:cubicBezTo>
                      <a:pt x="2485" y="3974"/>
                      <a:pt x="2772" y="3935"/>
                      <a:pt x="3063" y="3851"/>
                    </a:cubicBezTo>
                    <a:cubicBezTo>
                      <a:pt x="4422" y="3467"/>
                      <a:pt x="5344" y="2275"/>
                      <a:pt x="5050" y="1211"/>
                    </a:cubicBezTo>
                    <a:cubicBezTo>
                      <a:pt x="4827" y="441"/>
                      <a:pt x="4040" y="1"/>
                      <a:pt x="311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32"/>
              <p:cNvSpPr/>
              <p:nvPr/>
            </p:nvSpPr>
            <p:spPr>
              <a:xfrm>
                <a:off x="6614678" y="6410945"/>
                <a:ext cx="187075" cy="157885"/>
              </a:xfrm>
              <a:custGeom>
                <a:rect b="b" l="l" r="r" t="t"/>
                <a:pathLst>
                  <a:path extrusionOk="0" fill="none" h="4511" w="5345">
                    <a:moveTo>
                      <a:pt x="5050" y="1499"/>
                    </a:moveTo>
                    <a:cubicBezTo>
                      <a:pt x="5344" y="2563"/>
                      <a:pt x="4422" y="3755"/>
                      <a:pt x="3063" y="4139"/>
                    </a:cubicBezTo>
                    <a:cubicBezTo>
                      <a:pt x="1769" y="4511"/>
                      <a:pt x="552" y="4011"/>
                      <a:pt x="270" y="3050"/>
                    </a:cubicBezTo>
                    <a:cubicBezTo>
                      <a:pt x="1" y="2089"/>
                      <a:pt x="744" y="961"/>
                      <a:pt x="2013" y="487"/>
                    </a:cubicBezTo>
                    <a:cubicBezTo>
                      <a:pt x="3358" y="0"/>
                      <a:pt x="4742" y="436"/>
                      <a:pt x="5050" y="1499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dk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32"/>
              <p:cNvSpPr/>
              <p:nvPr/>
            </p:nvSpPr>
            <p:spPr>
              <a:xfrm>
                <a:off x="6792756" y="6088459"/>
                <a:ext cx="236845" cy="403690"/>
              </a:xfrm>
              <a:custGeom>
                <a:rect b="b" l="l" r="r" t="t"/>
                <a:pathLst>
                  <a:path extrusionOk="0" fill="none" h="11534" w="6767">
                    <a:moveTo>
                      <a:pt x="0" y="11534"/>
                    </a:moveTo>
                    <a:lnTo>
                      <a:pt x="2627" y="1"/>
                    </a:lnTo>
                    <a:cubicBezTo>
                      <a:pt x="2627" y="1"/>
                      <a:pt x="6766" y="6549"/>
                      <a:pt x="4267" y="8048"/>
                    </a:cubicBezTo>
                    <a:cubicBezTo>
                      <a:pt x="3204" y="8548"/>
                      <a:pt x="2845" y="6408"/>
                      <a:pt x="2845" y="6408"/>
                    </a:cubicBezTo>
                  </a:path>
                </a:pathLst>
              </a:custGeom>
              <a:noFill/>
              <a:ln cap="rnd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91" name="Google Shape;2291;p32"/>
            <p:cNvGrpSpPr/>
            <p:nvPr/>
          </p:nvGrpSpPr>
          <p:grpSpPr>
            <a:xfrm>
              <a:off x="5913673" y="5891587"/>
              <a:ext cx="705527" cy="512220"/>
              <a:chOff x="5913673" y="5891587"/>
              <a:chExt cx="705527" cy="512220"/>
            </a:xfrm>
          </p:grpSpPr>
          <p:sp>
            <p:nvSpPr>
              <p:cNvPr id="2292" name="Google Shape;2292;p32"/>
              <p:cNvSpPr/>
              <p:nvPr/>
            </p:nvSpPr>
            <p:spPr>
              <a:xfrm>
                <a:off x="6274728" y="6231222"/>
                <a:ext cx="203665" cy="146195"/>
              </a:xfrm>
              <a:custGeom>
                <a:rect b="b" l="l" r="r" t="t"/>
                <a:pathLst>
                  <a:path extrusionOk="0" h="4177" w="5819">
                    <a:moveTo>
                      <a:pt x="3028" y="1"/>
                    </a:moveTo>
                    <a:cubicBezTo>
                      <a:pt x="2761" y="1"/>
                      <a:pt x="2488" y="33"/>
                      <a:pt x="2217" y="99"/>
                    </a:cubicBezTo>
                    <a:cubicBezTo>
                      <a:pt x="833" y="432"/>
                      <a:pt x="0" y="1547"/>
                      <a:pt x="295" y="2611"/>
                    </a:cubicBezTo>
                    <a:cubicBezTo>
                      <a:pt x="542" y="3540"/>
                      <a:pt x="1581" y="4176"/>
                      <a:pt x="2780" y="4176"/>
                    </a:cubicBezTo>
                    <a:cubicBezTo>
                      <a:pt x="2953" y="4176"/>
                      <a:pt x="3129" y="4163"/>
                      <a:pt x="3307" y="4136"/>
                    </a:cubicBezTo>
                    <a:cubicBezTo>
                      <a:pt x="4793" y="3905"/>
                      <a:pt x="5818" y="2752"/>
                      <a:pt x="5498" y="1573"/>
                    </a:cubicBezTo>
                    <a:cubicBezTo>
                      <a:pt x="5247" y="613"/>
                      <a:pt x="4198" y="1"/>
                      <a:pt x="30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32"/>
              <p:cNvSpPr/>
              <p:nvPr/>
            </p:nvSpPr>
            <p:spPr>
              <a:xfrm>
                <a:off x="6274728" y="6222122"/>
                <a:ext cx="203665" cy="161490"/>
              </a:xfrm>
              <a:custGeom>
                <a:rect b="b" l="l" r="r" t="t"/>
                <a:pathLst>
                  <a:path extrusionOk="0" fill="none" h="4614" w="5819">
                    <a:moveTo>
                      <a:pt x="5498" y="1833"/>
                    </a:moveTo>
                    <a:cubicBezTo>
                      <a:pt x="5818" y="3012"/>
                      <a:pt x="4793" y="4165"/>
                      <a:pt x="3307" y="4396"/>
                    </a:cubicBezTo>
                    <a:cubicBezTo>
                      <a:pt x="1897" y="4613"/>
                      <a:pt x="577" y="3934"/>
                      <a:pt x="295" y="2871"/>
                    </a:cubicBezTo>
                    <a:cubicBezTo>
                      <a:pt x="0" y="1807"/>
                      <a:pt x="833" y="692"/>
                      <a:pt x="2217" y="359"/>
                    </a:cubicBezTo>
                    <a:cubicBezTo>
                      <a:pt x="3678" y="0"/>
                      <a:pt x="5190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4" name="Google Shape;2294;p32"/>
              <p:cNvSpPr/>
              <p:nvPr/>
            </p:nvSpPr>
            <p:spPr>
              <a:xfrm>
                <a:off x="6106100" y="5891587"/>
                <a:ext cx="513100" cy="440895"/>
              </a:xfrm>
              <a:custGeom>
                <a:rect b="b" l="l" r="r" t="t"/>
                <a:pathLst>
                  <a:path extrusionOk="0" fill="none" h="12597" w="14660">
                    <a:moveTo>
                      <a:pt x="0" y="12597"/>
                    </a:moveTo>
                    <a:lnTo>
                      <a:pt x="3985" y="1845"/>
                    </a:lnTo>
                    <a:lnTo>
                      <a:pt x="14660" y="0"/>
                    </a:lnTo>
                    <a:lnTo>
                      <a:pt x="10470" y="11674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32"/>
              <p:cNvSpPr/>
              <p:nvPr/>
            </p:nvSpPr>
            <p:spPr>
              <a:xfrm>
                <a:off x="5913673" y="6251172"/>
                <a:ext cx="203210" cy="146090"/>
              </a:xfrm>
              <a:custGeom>
                <a:rect b="b" l="l" r="r" t="t"/>
                <a:pathLst>
                  <a:path extrusionOk="0" h="4174" w="5806">
                    <a:moveTo>
                      <a:pt x="3007" y="1"/>
                    </a:moveTo>
                    <a:cubicBezTo>
                      <a:pt x="2747" y="1"/>
                      <a:pt x="2482" y="30"/>
                      <a:pt x="2218" y="93"/>
                    </a:cubicBezTo>
                    <a:cubicBezTo>
                      <a:pt x="834" y="426"/>
                      <a:pt x="1" y="1541"/>
                      <a:pt x="283" y="2605"/>
                    </a:cubicBezTo>
                    <a:cubicBezTo>
                      <a:pt x="539" y="3530"/>
                      <a:pt x="1571" y="4174"/>
                      <a:pt x="2764" y="4174"/>
                    </a:cubicBezTo>
                    <a:cubicBezTo>
                      <a:pt x="2942" y="4174"/>
                      <a:pt x="3124" y="4159"/>
                      <a:pt x="3307" y="4129"/>
                    </a:cubicBezTo>
                    <a:cubicBezTo>
                      <a:pt x="4793" y="3899"/>
                      <a:pt x="5806" y="2746"/>
                      <a:pt x="5498" y="1579"/>
                    </a:cubicBezTo>
                    <a:cubicBezTo>
                      <a:pt x="5236" y="614"/>
                      <a:pt x="4182" y="1"/>
                      <a:pt x="30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32"/>
              <p:cNvSpPr/>
              <p:nvPr/>
            </p:nvSpPr>
            <p:spPr>
              <a:xfrm>
                <a:off x="5913673" y="6242282"/>
                <a:ext cx="203210" cy="161525"/>
              </a:xfrm>
              <a:custGeom>
                <a:rect b="b" l="l" r="r" t="t"/>
                <a:pathLst>
                  <a:path extrusionOk="0" fill="none" h="4615" w="5806">
                    <a:moveTo>
                      <a:pt x="5498" y="1833"/>
                    </a:moveTo>
                    <a:cubicBezTo>
                      <a:pt x="5806" y="3000"/>
                      <a:pt x="4793" y="4153"/>
                      <a:pt x="3307" y="4383"/>
                    </a:cubicBezTo>
                    <a:cubicBezTo>
                      <a:pt x="1897" y="4614"/>
                      <a:pt x="577" y="3922"/>
                      <a:pt x="283" y="2859"/>
                    </a:cubicBezTo>
                    <a:cubicBezTo>
                      <a:pt x="1" y="1795"/>
                      <a:pt x="834" y="680"/>
                      <a:pt x="2218" y="347"/>
                    </a:cubicBezTo>
                    <a:cubicBezTo>
                      <a:pt x="3679" y="1"/>
                      <a:pt x="5178" y="654"/>
                      <a:pt x="5498" y="1833"/>
                    </a:cubicBezTo>
                    <a:close/>
                  </a:path>
                </a:pathLst>
              </a:custGeom>
              <a:noFill/>
              <a:ln cap="flat" cmpd="sng" w="28575">
                <a:solidFill>
                  <a:schemeClr val="lt2"/>
                </a:solidFill>
                <a:prstDash val="solid"/>
                <a:miter lim="1281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7" name="Google Shape;2297;p32"/>
              <p:cNvSpPr/>
              <p:nvPr/>
            </p:nvSpPr>
            <p:spPr>
              <a:xfrm>
                <a:off x="6213269" y="5990251"/>
                <a:ext cx="370510" cy="53410"/>
              </a:xfrm>
              <a:custGeom>
                <a:rect b="b" l="l" r="r" t="t"/>
                <a:pathLst>
                  <a:path extrusionOk="0" fill="none" h="1526" w="10586">
                    <a:moveTo>
                      <a:pt x="1" y="1525"/>
                    </a:moveTo>
                    <a:lnTo>
                      <a:pt x="10586" y="0"/>
                    </a:lnTo>
                  </a:path>
                </a:pathLst>
              </a:custGeom>
              <a:noFill/>
              <a:ln cap="rnd" cmpd="sng" w="2857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5" Type="http://schemas.openxmlformats.org/officeDocument/2006/relationships/image" Target="../media/image1.jpg"/><Relationship Id="rId6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3.jpg"/><Relationship Id="rId6" Type="http://schemas.openxmlformats.org/officeDocument/2006/relationships/image" Target="../media/image4.jpg"/><Relationship Id="rId7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2" name="Google Shape;2302;p33"/>
          <p:cNvGrpSpPr/>
          <p:nvPr/>
        </p:nvGrpSpPr>
        <p:grpSpPr>
          <a:xfrm flipH="1">
            <a:off x="69352" y="1090386"/>
            <a:ext cx="3030894" cy="2640489"/>
            <a:chOff x="9748725" y="2400663"/>
            <a:chExt cx="7219852" cy="5826321"/>
          </a:xfrm>
        </p:grpSpPr>
        <p:sp>
          <p:nvSpPr>
            <p:cNvPr id="2303" name="Google Shape;2303;p33"/>
            <p:cNvSpPr/>
            <p:nvPr/>
          </p:nvSpPr>
          <p:spPr>
            <a:xfrm>
              <a:off x="9748725" y="4015016"/>
              <a:ext cx="3083680" cy="2389493"/>
            </a:xfrm>
            <a:custGeom>
              <a:rect b="b" l="l" r="r" t="t"/>
              <a:pathLst>
                <a:path extrusionOk="0" h="18782" w="24238">
                  <a:moveTo>
                    <a:pt x="5240" y="2365"/>
                  </a:moveTo>
                  <a:cubicBezTo>
                    <a:pt x="5240" y="2365"/>
                    <a:pt x="5240" y="2391"/>
                    <a:pt x="5165" y="2466"/>
                  </a:cubicBezTo>
                  <a:cubicBezTo>
                    <a:pt x="5215" y="2391"/>
                    <a:pt x="5240" y="2365"/>
                    <a:pt x="5240" y="2365"/>
                  </a:cubicBezTo>
                  <a:close/>
                  <a:moveTo>
                    <a:pt x="4491" y="0"/>
                  </a:moveTo>
                  <a:cubicBezTo>
                    <a:pt x="4408" y="0"/>
                    <a:pt x="4318" y="68"/>
                    <a:pt x="4263" y="235"/>
                  </a:cubicBezTo>
                  <a:cubicBezTo>
                    <a:pt x="4137" y="586"/>
                    <a:pt x="4413" y="1112"/>
                    <a:pt x="4363" y="1238"/>
                  </a:cubicBezTo>
                  <a:cubicBezTo>
                    <a:pt x="4357" y="1246"/>
                    <a:pt x="4340" y="1250"/>
                    <a:pt x="4314" y="1250"/>
                  </a:cubicBezTo>
                  <a:cubicBezTo>
                    <a:pt x="4029" y="1250"/>
                    <a:pt x="2636" y="778"/>
                    <a:pt x="2107" y="686"/>
                  </a:cubicBezTo>
                  <a:cubicBezTo>
                    <a:pt x="2072" y="680"/>
                    <a:pt x="2033" y="677"/>
                    <a:pt x="1992" y="677"/>
                  </a:cubicBezTo>
                  <a:cubicBezTo>
                    <a:pt x="1345" y="677"/>
                    <a:pt x="0" y="1408"/>
                    <a:pt x="1531" y="2892"/>
                  </a:cubicBezTo>
                  <a:cubicBezTo>
                    <a:pt x="2088" y="3430"/>
                    <a:pt x="3207" y="3615"/>
                    <a:pt x="3890" y="3615"/>
                  </a:cubicBezTo>
                  <a:cubicBezTo>
                    <a:pt x="4097" y="3615"/>
                    <a:pt x="4264" y="3598"/>
                    <a:pt x="4363" y="3568"/>
                  </a:cubicBezTo>
                  <a:cubicBezTo>
                    <a:pt x="8623" y="11188"/>
                    <a:pt x="14914" y="15724"/>
                    <a:pt x="20904" y="18782"/>
                  </a:cubicBezTo>
                  <a:cubicBezTo>
                    <a:pt x="23385" y="16626"/>
                    <a:pt x="24238" y="13142"/>
                    <a:pt x="23160" y="11163"/>
                  </a:cubicBezTo>
                  <a:cubicBezTo>
                    <a:pt x="13085" y="7929"/>
                    <a:pt x="5240" y="2365"/>
                    <a:pt x="5240" y="2365"/>
                  </a:cubicBezTo>
                  <a:cubicBezTo>
                    <a:pt x="5240" y="2365"/>
                    <a:pt x="5290" y="1739"/>
                    <a:pt x="5165" y="1413"/>
                  </a:cubicBezTo>
                  <a:cubicBezTo>
                    <a:pt x="5039" y="1062"/>
                    <a:pt x="4689" y="536"/>
                    <a:pt x="4689" y="260"/>
                  </a:cubicBezTo>
                  <a:cubicBezTo>
                    <a:pt x="4689" y="107"/>
                    <a:pt x="4596" y="0"/>
                    <a:pt x="4491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4" name="Google Shape;2304;p33"/>
            <p:cNvSpPr/>
            <p:nvPr/>
          </p:nvSpPr>
          <p:spPr>
            <a:xfrm>
              <a:off x="9844525" y="4130917"/>
              <a:ext cx="2391576" cy="2021693"/>
            </a:xfrm>
            <a:custGeom>
              <a:rect b="b" l="l" r="r" t="t"/>
              <a:pathLst>
                <a:path extrusionOk="0" h="15891" w="18798">
                  <a:moveTo>
                    <a:pt x="502" y="1"/>
                  </a:moveTo>
                  <a:lnTo>
                    <a:pt x="502" y="1"/>
                  </a:lnTo>
                  <a:cubicBezTo>
                    <a:pt x="452" y="26"/>
                    <a:pt x="402" y="76"/>
                    <a:pt x="377" y="101"/>
                  </a:cubicBezTo>
                  <a:cubicBezTo>
                    <a:pt x="352" y="101"/>
                    <a:pt x="352" y="101"/>
                    <a:pt x="352" y="126"/>
                  </a:cubicBezTo>
                  <a:cubicBezTo>
                    <a:pt x="301" y="151"/>
                    <a:pt x="276" y="226"/>
                    <a:pt x="226" y="277"/>
                  </a:cubicBezTo>
                  <a:lnTo>
                    <a:pt x="201" y="277"/>
                  </a:lnTo>
                  <a:cubicBezTo>
                    <a:pt x="201" y="277"/>
                    <a:pt x="201" y="302"/>
                    <a:pt x="201" y="302"/>
                  </a:cubicBezTo>
                  <a:cubicBezTo>
                    <a:pt x="1" y="627"/>
                    <a:pt x="1" y="1129"/>
                    <a:pt x="577" y="1780"/>
                  </a:cubicBezTo>
                  <a:cubicBezTo>
                    <a:pt x="602" y="1780"/>
                    <a:pt x="602" y="1780"/>
                    <a:pt x="602" y="1805"/>
                  </a:cubicBezTo>
                  <a:cubicBezTo>
                    <a:pt x="627" y="1830"/>
                    <a:pt x="627" y="1830"/>
                    <a:pt x="627" y="1830"/>
                  </a:cubicBezTo>
                  <a:cubicBezTo>
                    <a:pt x="627" y="1830"/>
                    <a:pt x="627" y="1830"/>
                    <a:pt x="627" y="1855"/>
                  </a:cubicBezTo>
                  <a:lnTo>
                    <a:pt x="652" y="1855"/>
                  </a:lnTo>
                  <a:cubicBezTo>
                    <a:pt x="652" y="1855"/>
                    <a:pt x="652" y="1855"/>
                    <a:pt x="652" y="1881"/>
                  </a:cubicBezTo>
                  <a:lnTo>
                    <a:pt x="677" y="1881"/>
                  </a:lnTo>
                  <a:lnTo>
                    <a:pt x="677" y="1906"/>
                  </a:lnTo>
                  <a:lnTo>
                    <a:pt x="702" y="1906"/>
                  </a:lnTo>
                  <a:lnTo>
                    <a:pt x="702" y="1931"/>
                  </a:lnTo>
                  <a:lnTo>
                    <a:pt x="728" y="1931"/>
                  </a:lnTo>
                  <a:lnTo>
                    <a:pt x="728" y="1956"/>
                  </a:lnTo>
                  <a:lnTo>
                    <a:pt x="753" y="1956"/>
                  </a:lnTo>
                  <a:lnTo>
                    <a:pt x="753" y="1981"/>
                  </a:lnTo>
                  <a:lnTo>
                    <a:pt x="778" y="1981"/>
                  </a:lnTo>
                  <a:cubicBezTo>
                    <a:pt x="1329" y="2507"/>
                    <a:pt x="2407" y="2708"/>
                    <a:pt x="3083" y="2708"/>
                  </a:cubicBezTo>
                  <a:cubicBezTo>
                    <a:pt x="3309" y="2708"/>
                    <a:pt x="3510" y="2683"/>
                    <a:pt x="3610" y="2657"/>
                  </a:cubicBezTo>
                  <a:cubicBezTo>
                    <a:pt x="7043" y="8773"/>
                    <a:pt x="11780" y="12908"/>
                    <a:pt x="16617" y="15891"/>
                  </a:cubicBezTo>
                  <a:cubicBezTo>
                    <a:pt x="17043" y="15239"/>
                    <a:pt x="18146" y="13535"/>
                    <a:pt x="18497" y="12382"/>
                  </a:cubicBezTo>
                  <a:cubicBezTo>
                    <a:pt x="18597" y="12056"/>
                    <a:pt x="18698" y="11730"/>
                    <a:pt x="18798" y="11404"/>
                  </a:cubicBezTo>
                  <a:cubicBezTo>
                    <a:pt x="14011" y="9475"/>
                    <a:pt x="9374" y="7444"/>
                    <a:pt x="4036" y="2156"/>
                  </a:cubicBezTo>
                  <a:cubicBezTo>
                    <a:pt x="3885" y="2206"/>
                    <a:pt x="3585" y="2256"/>
                    <a:pt x="3209" y="2256"/>
                  </a:cubicBezTo>
                  <a:cubicBezTo>
                    <a:pt x="2532" y="2256"/>
                    <a:pt x="1655" y="2131"/>
                    <a:pt x="1154" y="1705"/>
                  </a:cubicBezTo>
                  <a:cubicBezTo>
                    <a:pt x="301" y="978"/>
                    <a:pt x="251" y="402"/>
                    <a:pt x="502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5" name="Google Shape;2305;p33"/>
            <p:cNvSpPr/>
            <p:nvPr/>
          </p:nvSpPr>
          <p:spPr>
            <a:xfrm>
              <a:off x="14063012" y="3872144"/>
              <a:ext cx="2905565" cy="2589741"/>
            </a:xfrm>
            <a:custGeom>
              <a:rect b="b" l="l" r="r" t="t"/>
              <a:pathLst>
                <a:path extrusionOk="0" h="20356" w="22838">
                  <a:moveTo>
                    <a:pt x="17770" y="2436"/>
                  </a:moveTo>
                  <a:cubicBezTo>
                    <a:pt x="17770" y="2436"/>
                    <a:pt x="17820" y="2461"/>
                    <a:pt x="17871" y="2536"/>
                  </a:cubicBezTo>
                  <a:cubicBezTo>
                    <a:pt x="17795" y="2461"/>
                    <a:pt x="17770" y="2436"/>
                    <a:pt x="17770" y="2436"/>
                  </a:cubicBezTo>
                  <a:close/>
                  <a:moveTo>
                    <a:pt x="18306" y="1"/>
                  </a:moveTo>
                  <a:cubicBezTo>
                    <a:pt x="18195" y="1"/>
                    <a:pt x="18107" y="119"/>
                    <a:pt x="18121" y="280"/>
                  </a:cubicBezTo>
                  <a:cubicBezTo>
                    <a:pt x="18146" y="556"/>
                    <a:pt x="17845" y="1133"/>
                    <a:pt x="17770" y="1458"/>
                  </a:cubicBezTo>
                  <a:cubicBezTo>
                    <a:pt x="17695" y="1809"/>
                    <a:pt x="17770" y="2436"/>
                    <a:pt x="17770" y="2436"/>
                  </a:cubicBezTo>
                  <a:cubicBezTo>
                    <a:pt x="17770" y="2436"/>
                    <a:pt x="10577" y="8777"/>
                    <a:pt x="853" y="12987"/>
                  </a:cubicBezTo>
                  <a:cubicBezTo>
                    <a:pt x="1" y="15067"/>
                    <a:pt x="1179" y="18476"/>
                    <a:pt x="3860" y="20356"/>
                  </a:cubicBezTo>
                  <a:cubicBezTo>
                    <a:pt x="9525" y="16722"/>
                    <a:pt x="15314" y="11559"/>
                    <a:pt x="18773" y="3539"/>
                  </a:cubicBezTo>
                  <a:cubicBezTo>
                    <a:pt x="18832" y="3552"/>
                    <a:pt x="18911" y="3558"/>
                    <a:pt x="19007" y="3558"/>
                  </a:cubicBezTo>
                  <a:cubicBezTo>
                    <a:pt x="19644" y="3558"/>
                    <a:pt x="20985" y="3262"/>
                    <a:pt x="21530" y="2586"/>
                  </a:cubicBezTo>
                  <a:cubicBezTo>
                    <a:pt x="22837" y="1031"/>
                    <a:pt x="21610" y="408"/>
                    <a:pt x="20931" y="408"/>
                  </a:cubicBezTo>
                  <a:cubicBezTo>
                    <a:pt x="20855" y="408"/>
                    <a:pt x="20786" y="416"/>
                    <a:pt x="20728" y="431"/>
                  </a:cubicBezTo>
                  <a:cubicBezTo>
                    <a:pt x="20213" y="595"/>
                    <a:pt x="18845" y="1218"/>
                    <a:pt x="18606" y="1218"/>
                  </a:cubicBezTo>
                  <a:cubicBezTo>
                    <a:pt x="18589" y="1218"/>
                    <a:pt x="18577" y="1214"/>
                    <a:pt x="18572" y="1208"/>
                  </a:cubicBezTo>
                  <a:cubicBezTo>
                    <a:pt x="18472" y="1108"/>
                    <a:pt x="18723" y="556"/>
                    <a:pt x="18547" y="205"/>
                  </a:cubicBezTo>
                  <a:cubicBezTo>
                    <a:pt x="18475" y="60"/>
                    <a:pt x="18385" y="1"/>
                    <a:pt x="18306" y="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33"/>
            <p:cNvSpPr/>
            <p:nvPr/>
          </p:nvSpPr>
          <p:spPr>
            <a:xfrm>
              <a:off x="14726230" y="3946061"/>
              <a:ext cx="2155700" cy="2181103"/>
            </a:xfrm>
            <a:custGeom>
              <a:rect b="b" l="l" r="r" t="t"/>
              <a:pathLst>
                <a:path extrusionOk="0" h="17144" w="16944">
                  <a:moveTo>
                    <a:pt x="16417" y="0"/>
                  </a:moveTo>
                  <a:cubicBezTo>
                    <a:pt x="16693" y="376"/>
                    <a:pt x="16693" y="953"/>
                    <a:pt x="15916" y="1755"/>
                  </a:cubicBezTo>
                  <a:cubicBezTo>
                    <a:pt x="15364" y="2331"/>
                    <a:pt x="14211" y="2557"/>
                    <a:pt x="13535" y="2557"/>
                  </a:cubicBezTo>
                  <a:cubicBezTo>
                    <a:pt x="13334" y="2557"/>
                    <a:pt x="13184" y="2532"/>
                    <a:pt x="13109" y="2506"/>
                  </a:cubicBezTo>
                  <a:cubicBezTo>
                    <a:pt x="8547" y="8045"/>
                    <a:pt x="4337" y="10577"/>
                    <a:pt x="1" y="12857"/>
                  </a:cubicBezTo>
                  <a:cubicBezTo>
                    <a:pt x="477" y="13860"/>
                    <a:pt x="1053" y="14887"/>
                    <a:pt x="1505" y="15689"/>
                  </a:cubicBezTo>
                  <a:cubicBezTo>
                    <a:pt x="1931" y="16441"/>
                    <a:pt x="2257" y="16993"/>
                    <a:pt x="2357" y="17143"/>
                  </a:cubicBezTo>
                  <a:cubicBezTo>
                    <a:pt x="6718" y="13735"/>
                    <a:pt x="10853" y="9223"/>
                    <a:pt x="13560" y="2958"/>
                  </a:cubicBezTo>
                  <a:cubicBezTo>
                    <a:pt x="13635" y="2958"/>
                    <a:pt x="13710" y="2983"/>
                    <a:pt x="13810" y="2983"/>
                  </a:cubicBezTo>
                  <a:cubicBezTo>
                    <a:pt x="14437" y="2983"/>
                    <a:pt x="15765" y="2682"/>
                    <a:pt x="16317" y="2005"/>
                  </a:cubicBezTo>
                  <a:lnTo>
                    <a:pt x="16342" y="2005"/>
                  </a:lnTo>
                  <a:cubicBezTo>
                    <a:pt x="16668" y="1604"/>
                    <a:pt x="16818" y="1253"/>
                    <a:pt x="16868" y="978"/>
                  </a:cubicBezTo>
                  <a:lnTo>
                    <a:pt x="16893" y="978"/>
                  </a:lnTo>
                  <a:cubicBezTo>
                    <a:pt x="16893" y="978"/>
                    <a:pt x="16893" y="953"/>
                    <a:pt x="16893" y="953"/>
                  </a:cubicBezTo>
                  <a:cubicBezTo>
                    <a:pt x="16893" y="953"/>
                    <a:pt x="16893" y="953"/>
                    <a:pt x="16893" y="928"/>
                  </a:cubicBezTo>
                  <a:cubicBezTo>
                    <a:pt x="16943" y="476"/>
                    <a:pt x="16718" y="176"/>
                    <a:pt x="16417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33"/>
            <p:cNvSpPr/>
            <p:nvPr/>
          </p:nvSpPr>
          <p:spPr>
            <a:xfrm>
              <a:off x="12835430" y="4637904"/>
              <a:ext cx="1422248" cy="1425528"/>
            </a:xfrm>
            <a:custGeom>
              <a:rect b="b" l="l" r="r" t="t"/>
              <a:pathLst>
                <a:path extrusionOk="0" h="11205" w="11179">
                  <a:moveTo>
                    <a:pt x="7093" y="1"/>
                  </a:moveTo>
                  <a:lnTo>
                    <a:pt x="1956" y="302"/>
                  </a:lnTo>
                  <a:lnTo>
                    <a:pt x="2256" y="5740"/>
                  </a:lnTo>
                  <a:cubicBezTo>
                    <a:pt x="2306" y="6317"/>
                    <a:pt x="1830" y="6793"/>
                    <a:pt x="1254" y="6793"/>
                  </a:cubicBezTo>
                  <a:cubicBezTo>
                    <a:pt x="502" y="6818"/>
                    <a:pt x="1" y="6818"/>
                    <a:pt x="1" y="6818"/>
                  </a:cubicBezTo>
                  <a:cubicBezTo>
                    <a:pt x="1" y="6818"/>
                    <a:pt x="2206" y="10703"/>
                    <a:pt x="2231" y="11028"/>
                  </a:cubicBezTo>
                  <a:cubicBezTo>
                    <a:pt x="2243" y="11167"/>
                    <a:pt x="3119" y="11205"/>
                    <a:pt x="4060" y="11205"/>
                  </a:cubicBezTo>
                  <a:cubicBezTo>
                    <a:pt x="5157" y="11205"/>
                    <a:pt x="6341" y="11154"/>
                    <a:pt x="6341" y="11154"/>
                  </a:cubicBezTo>
                  <a:cubicBezTo>
                    <a:pt x="6341" y="11154"/>
                    <a:pt x="11179" y="7169"/>
                    <a:pt x="9951" y="6918"/>
                  </a:cubicBezTo>
                  <a:cubicBezTo>
                    <a:pt x="9700" y="6868"/>
                    <a:pt x="9149" y="6843"/>
                    <a:pt x="8422" y="6818"/>
                  </a:cubicBezTo>
                  <a:cubicBezTo>
                    <a:pt x="7895" y="6793"/>
                    <a:pt x="7469" y="6392"/>
                    <a:pt x="7444" y="5866"/>
                  </a:cubicBezTo>
                  <a:lnTo>
                    <a:pt x="7093" y="1"/>
                  </a:ln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33"/>
            <p:cNvSpPr/>
            <p:nvPr/>
          </p:nvSpPr>
          <p:spPr>
            <a:xfrm>
              <a:off x="13112905" y="5186365"/>
              <a:ext cx="6488" cy="105340"/>
            </a:xfrm>
            <a:custGeom>
              <a:rect b="b" l="l" r="r" t="t"/>
              <a:pathLst>
                <a:path extrusionOk="0" h="828" w="51">
                  <a:moveTo>
                    <a:pt x="50" y="828"/>
                  </a:moveTo>
                  <a:cubicBezTo>
                    <a:pt x="50" y="828"/>
                    <a:pt x="50" y="828"/>
                    <a:pt x="50" y="828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lnTo>
                    <a:pt x="50" y="828"/>
                  </a:lnTo>
                  <a:close/>
                </a:path>
              </a:pathLst>
            </a:custGeom>
            <a:solidFill>
              <a:srgbClr val="F798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9" name="Google Shape;2309;p33"/>
            <p:cNvSpPr/>
            <p:nvPr/>
          </p:nvSpPr>
          <p:spPr>
            <a:xfrm>
              <a:off x="13112905" y="5173643"/>
              <a:ext cx="663351" cy="172259"/>
            </a:xfrm>
            <a:custGeom>
              <a:rect b="b" l="l" r="r" t="t"/>
              <a:pathLst>
                <a:path extrusionOk="0" h="1354" w="5214">
                  <a:moveTo>
                    <a:pt x="5163" y="0"/>
                  </a:moveTo>
                  <a:cubicBezTo>
                    <a:pt x="4286" y="351"/>
                    <a:pt x="3358" y="502"/>
                    <a:pt x="2431" y="502"/>
                  </a:cubicBezTo>
                  <a:cubicBezTo>
                    <a:pt x="1604" y="502"/>
                    <a:pt x="777" y="376"/>
                    <a:pt x="0" y="101"/>
                  </a:cubicBezTo>
                  <a:lnTo>
                    <a:pt x="0" y="101"/>
                  </a:lnTo>
                  <a:lnTo>
                    <a:pt x="50" y="928"/>
                  </a:lnTo>
                  <a:cubicBezTo>
                    <a:pt x="852" y="1203"/>
                    <a:pt x="1704" y="1354"/>
                    <a:pt x="2531" y="1354"/>
                  </a:cubicBezTo>
                  <a:cubicBezTo>
                    <a:pt x="3434" y="1354"/>
                    <a:pt x="4361" y="1178"/>
                    <a:pt x="5213" y="853"/>
                  </a:cubicBezTo>
                  <a:lnTo>
                    <a:pt x="5163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0" name="Google Shape;2310;p33"/>
            <p:cNvSpPr/>
            <p:nvPr/>
          </p:nvSpPr>
          <p:spPr>
            <a:xfrm>
              <a:off x="12200964" y="2993282"/>
              <a:ext cx="2442084" cy="2245223"/>
            </a:xfrm>
            <a:custGeom>
              <a:rect b="b" l="l" r="r" t="t"/>
              <a:pathLst>
                <a:path extrusionOk="0" h="17648" w="19195">
                  <a:moveTo>
                    <a:pt x="9945" y="0"/>
                  </a:moveTo>
                  <a:cubicBezTo>
                    <a:pt x="9675" y="0"/>
                    <a:pt x="9400" y="15"/>
                    <a:pt x="9123" y="46"/>
                  </a:cubicBezTo>
                  <a:cubicBezTo>
                    <a:pt x="9095" y="45"/>
                    <a:pt x="9066" y="45"/>
                    <a:pt x="9038" y="45"/>
                  </a:cubicBezTo>
                  <a:cubicBezTo>
                    <a:pt x="4495" y="45"/>
                    <a:pt x="1156" y="4037"/>
                    <a:pt x="1604" y="9043"/>
                  </a:cubicBezTo>
                  <a:cubicBezTo>
                    <a:pt x="1629" y="9294"/>
                    <a:pt x="1654" y="9544"/>
                    <a:pt x="1679" y="9795"/>
                  </a:cubicBezTo>
                  <a:cubicBezTo>
                    <a:pt x="1529" y="9770"/>
                    <a:pt x="1354" y="9770"/>
                    <a:pt x="1128" y="9770"/>
                  </a:cubicBezTo>
                  <a:cubicBezTo>
                    <a:pt x="426" y="9795"/>
                    <a:pt x="0" y="10572"/>
                    <a:pt x="301" y="11800"/>
                  </a:cubicBezTo>
                  <a:cubicBezTo>
                    <a:pt x="623" y="12987"/>
                    <a:pt x="1575" y="13334"/>
                    <a:pt x="2288" y="13334"/>
                  </a:cubicBezTo>
                  <a:cubicBezTo>
                    <a:pt x="2463" y="13334"/>
                    <a:pt x="2624" y="13313"/>
                    <a:pt x="2757" y="13279"/>
                  </a:cubicBezTo>
                  <a:lnTo>
                    <a:pt x="2782" y="13279"/>
                  </a:lnTo>
                  <a:cubicBezTo>
                    <a:pt x="2932" y="13554"/>
                    <a:pt x="3083" y="13855"/>
                    <a:pt x="3258" y="14106"/>
                  </a:cubicBezTo>
                  <a:cubicBezTo>
                    <a:pt x="4752" y="16484"/>
                    <a:pt x="7174" y="17648"/>
                    <a:pt x="9588" y="17648"/>
                  </a:cubicBezTo>
                  <a:cubicBezTo>
                    <a:pt x="12237" y="17648"/>
                    <a:pt x="14876" y="16245"/>
                    <a:pt x="16266" y="13504"/>
                  </a:cubicBezTo>
                  <a:cubicBezTo>
                    <a:pt x="16416" y="13229"/>
                    <a:pt x="16542" y="12928"/>
                    <a:pt x="16667" y="12627"/>
                  </a:cubicBezTo>
                  <a:lnTo>
                    <a:pt x="16692" y="12627"/>
                  </a:lnTo>
                  <a:cubicBezTo>
                    <a:pt x="16774" y="12639"/>
                    <a:pt x="16866" y="12645"/>
                    <a:pt x="16963" y="12645"/>
                  </a:cubicBezTo>
                  <a:cubicBezTo>
                    <a:pt x="17696" y="12645"/>
                    <a:pt x="18776" y="12272"/>
                    <a:pt x="18998" y="10923"/>
                  </a:cubicBezTo>
                  <a:cubicBezTo>
                    <a:pt x="19195" y="9691"/>
                    <a:pt x="18714" y="8967"/>
                    <a:pt x="18030" y="8967"/>
                  </a:cubicBezTo>
                  <a:cubicBezTo>
                    <a:pt x="18019" y="8967"/>
                    <a:pt x="18007" y="8967"/>
                    <a:pt x="17995" y="8968"/>
                  </a:cubicBezTo>
                  <a:cubicBezTo>
                    <a:pt x="17770" y="8993"/>
                    <a:pt x="17594" y="9018"/>
                    <a:pt x="17444" y="9068"/>
                  </a:cubicBezTo>
                  <a:cubicBezTo>
                    <a:pt x="17444" y="8818"/>
                    <a:pt x="17469" y="8542"/>
                    <a:pt x="17469" y="8291"/>
                  </a:cubicBezTo>
                  <a:cubicBezTo>
                    <a:pt x="17445" y="3560"/>
                    <a:pt x="14128" y="0"/>
                    <a:pt x="9945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1" name="Google Shape;2311;p33"/>
            <p:cNvSpPr/>
            <p:nvPr/>
          </p:nvSpPr>
          <p:spPr>
            <a:xfrm>
              <a:off x="11936211" y="5269315"/>
              <a:ext cx="3093094" cy="2957669"/>
            </a:xfrm>
            <a:custGeom>
              <a:rect b="b" l="l" r="r" t="t"/>
              <a:pathLst>
                <a:path extrusionOk="0" h="23248" w="24312">
                  <a:moveTo>
                    <a:pt x="20928" y="0"/>
                  </a:moveTo>
                  <a:cubicBezTo>
                    <a:pt x="19650" y="953"/>
                    <a:pt x="14362" y="2331"/>
                    <a:pt x="14362" y="2331"/>
                  </a:cubicBezTo>
                  <a:cubicBezTo>
                    <a:pt x="14362" y="2331"/>
                    <a:pt x="13313" y="2504"/>
                    <a:pt x="11920" y="2504"/>
                  </a:cubicBezTo>
                  <a:cubicBezTo>
                    <a:pt x="11003" y="2504"/>
                    <a:pt x="9938" y="2429"/>
                    <a:pt x="8923" y="2181"/>
                  </a:cubicBezTo>
                  <a:cubicBezTo>
                    <a:pt x="6392" y="1579"/>
                    <a:pt x="3059" y="176"/>
                    <a:pt x="3059" y="176"/>
                  </a:cubicBezTo>
                  <a:cubicBezTo>
                    <a:pt x="3059" y="176"/>
                    <a:pt x="2482" y="2005"/>
                    <a:pt x="2056" y="3434"/>
                  </a:cubicBezTo>
                  <a:cubicBezTo>
                    <a:pt x="1630" y="4862"/>
                    <a:pt x="1" y="7193"/>
                    <a:pt x="1" y="7193"/>
                  </a:cubicBezTo>
                  <a:lnTo>
                    <a:pt x="3911" y="9725"/>
                  </a:lnTo>
                  <a:lnTo>
                    <a:pt x="602" y="21354"/>
                  </a:lnTo>
                  <a:cubicBezTo>
                    <a:pt x="602" y="21354"/>
                    <a:pt x="4227" y="23248"/>
                    <a:pt x="9271" y="23248"/>
                  </a:cubicBezTo>
                  <a:cubicBezTo>
                    <a:pt x="10144" y="23248"/>
                    <a:pt x="11059" y="23191"/>
                    <a:pt x="12006" y="23058"/>
                  </a:cubicBezTo>
                  <a:cubicBezTo>
                    <a:pt x="18422" y="22156"/>
                    <a:pt x="23435" y="19248"/>
                    <a:pt x="23435" y="19248"/>
                  </a:cubicBezTo>
                  <a:lnTo>
                    <a:pt x="20427" y="9599"/>
                  </a:lnTo>
                  <a:lnTo>
                    <a:pt x="24312" y="6792"/>
                  </a:lnTo>
                  <a:cubicBezTo>
                    <a:pt x="24312" y="6792"/>
                    <a:pt x="21630" y="2431"/>
                    <a:pt x="209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2" name="Google Shape;2312;p33"/>
            <p:cNvSpPr/>
            <p:nvPr/>
          </p:nvSpPr>
          <p:spPr>
            <a:xfrm>
              <a:off x="12232770" y="4303178"/>
              <a:ext cx="2334197" cy="389046"/>
            </a:xfrm>
            <a:custGeom>
              <a:rect b="b" l="l" r="r" t="t"/>
              <a:pathLst>
                <a:path extrusionOk="0" h="3058" w="18347">
                  <a:moveTo>
                    <a:pt x="51" y="0"/>
                  </a:moveTo>
                  <a:cubicBezTo>
                    <a:pt x="26" y="75"/>
                    <a:pt x="26" y="176"/>
                    <a:pt x="1" y="276"/>
                  </a:cubicBezTo>
                  <a:cubicBezTo>
                    <a:pt x="26" y="201"/>
                    <a:pt x="51" y="126"/>
                    <a:pt x="76" y="75"/>
                  </a:cubicBezTo>
                  <a:cubicBezTo>
                    <a:pt x="76" y="50"/>
                    <a:pt x="51" y="25"/>
                    <a:pt x="51" y="0"/>
                  </a:cubicBezTo>
                  <a:close/>
                  <a:moveTo>
                    <a:pt x="18347" y="1579"/>
                  </a:moveTo>
                  <a:cubicBezTo>
                    <a:pt x="17921" y="2156"/>
                    <a:pt x="17219" y="2356"/>
                    <a:pt x="16693" y="2356"/>
                  </a:cubicBezTo>
                  <a:cubicBezTo>
                    <a:pt x="16617" y="2356"/>
                    <a:pt x="16517" y="2356"/>
                    <a:pt x="16442" y="2331"/>
                  </a:cubicBezTo>
                  <a:lnTo>
                    <a:pt x="16417" y="2331"/>
                  </a:lnTo>
                  <a:cubicBezTo>
                    <a:pt x="16392" y="2356"/>
                    <a:pt x="16392" y="2381"/>
                    <a:pt x="16392" y="2406"/>
                  </a:cubicBezTo>
                  <a:cubicBezTo>
                    <a:pt x="16467" y="2431"/>
                    <a:pt x="16542" y="2431"/>
                    <a:pt x="16642" y="2431"/>
                  </a:cubicBezTo>
                  <a:cubicBezTo>
                    <a:pt x="17194" y="2431"/>
                    <a:pt x="17921" y="2231"/>
                    <a:pt x="18347" y="1579"/>
                  </a:cubicBezTo>
                  <a:close/>
                  <a:moveTo>
                    <a:pt x="652" y="2532"/>
                  </a:moveTo>
                  <a:lnTo>
                    <a:pt x="652" y="2532"/>
                  </a:lnTo>
                  <a:cubicBezTo>
                    <a:pt x="1078" y="2933"/>
                    <a:pt x="1630" y="3058"/>
                    <a:pt x="2081" y="3058"/>
                  </a:cubicBezTo>
                  <a:cubicBezTo>
                    <a:pt x="2231" y="3058"/>
                    <a:pt x="2357" y="3058"/>
                    <a:pt x="2482" y="3033"/>
                  </a:cubicBezTo>
                  <a:lnTo>
                    <a:pt x="2482" y="3008"/>
                  </a:lnTo>
                  <a:cubicBezTo>
                    <a:pt x="2357" y="3033"/>
                    <a:pt x="2206" y="3033"/>
                    <a:pt x="2056" y="3033"/>
                  </a:cubicBezTo>
                  <a:cubicBezTo>
                    <a:pt x="1605" y="3033"/>
                    <a:pt x="1078" y="2908"/>
                    <a:pt x="652" y="2532"/>
                  </a:cubicBezTo>
                  <a:close/>
                </a:path>
              </a:pathLst>
            </a:custGeom>
            <a:solidFill>
              <a:srgbClr val="FBC1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3" name="Google Shape;2313;p33"/>
            <p:cNvSpPr/>
            <p:nvPr/>
          </p:nvSpPr>
          <p:spPr>
            <a:xfrm>
              <a:off x="12229590" y="4226589"/>
              <a:ext cx="2391576" cy="1001368"/>
            </a:xfrm>
            <a:custGeom>
              <a:rect b="b" l="l" r="r" t="t"/>
              <a:pathLst>
                <a:path extrusionOk="0" h="7871" w="18798">
                  <a:moveTo>
                    <a:pt x="18572" y="1"/>
                  </a:moveTo>
                  <a:cubicBezTo>
                    <a:pt x="18297" y="1229"/>
                    <a:pt x="17269" y="1580"/>
                    <a:pt x="16542" y="1580"/>
                  </a:cubicBezTo>
                  <a:cubicBezTo>
                    <a:pt x="16442" y="1580"/>
                    <a:pt x="16342" y="1580"/>
                    <a:pt x="16266" y="1555"/>
                  </a:cubicBezTo>
                  <a:lnTo>
                    <a:pt x="16216" y="1555"/>
                  </a:lnTo>
                  <a:cubicBezTo>
                    <a:pt x="16091" y="1855"/>
                    <a:pt x="15966" y="2131"/>
                    <a:pt x="15815" y="2432"/>
                  </a:cubicBezTo>
                  <a:cubicBezTo>
                    <a:pt x="14362" y="5114"/>
                    <a:pt x="11705" y="6517"/>
                    <a:pt x="9073" y="6517"/>
                  </a:cubicBezTo>
                  <a:cubicBezTo>
                    <a:pt x="6692" y="6517"/>
                    <a:pt x="4311" y="5364"/>
                    <a:pt x="2908" y="2983"/>
                  </a:cubicBezTo>
                  <a:cubicBezTo>
                    <a:pt x="2733" y="2707"/>
                    <a:pt x="2557" y="2156"/>
                    <a:pt x="2432" y="1855"/>
                  </a:cubicBezTo>
                  <a:lnTo>
                    <a:pt x="2407" y="2131"/>
                  </a:lnTo>
                  <a:cubicBezTo>
                    <a:pt x="2332" y="2156"/>
                    <a:pt x="2256" y="2156"/>
                    <a:pt x="2181" y="2156"/>
                  </a:cubicBezTo>
                  <a:cubicBezTo>
                    <a:pt x="1504" y="2156"/>
                    <a:pt x="502" y="1730"/>
                    <a:pt x="101" y="677"/>
                  </a:cubicBezTo>
                  <a:cubicBezTo>
                    <a:pt x="76" y="728"/>
                    <a:pt x="51" y="803"/>
                    <a:pt x="26" y="878"/>
                  </a:cubicBezTo>
                  <a:cubicBezTo>
                    <a:pt x="1" y="1229"/>
                    <a:pt x="26" y="1730"/>
                    <a:pt x="101" y="2106"/>
                  </a:cubicBezTo>
                  <a:cubicBezTo>
                    <a:pt x="226" y="2557"/>
                    <a:pt x="427" y="2908"/>
                    <a:pt x="677" y="3134"/>
                  </a:cubicBezTo>
                  <a:cubicBezTo>
                    <a:pt x="1103" y="3510"/>
                    <a:pt x="1630" y="3635"/>
                    <a:pt x="2081" y="3635"/>
                  </a:cubicBezTo>
                  <a:cubicBezTo>
                    <a:pt x="2231" y="3635"/>
                    <a:pt x="2382" y="3635"/>
                    <a:pt x="2507" y="3610"/>
                  </a:cubicBezTo>
                  <a:lnTo>
                    <a:pt x="2532" y="3359"/>
                  </a:lnTo>
                  <a:cubicBezTo>
                    <a:pt x="2657" y="3660"/>
                    <a:pt x="2808" y="3936"/>
                    <a:pt x="2983" y="4211"/>
                  </a:cubicBezTo>
                  <a:cubicBezTo>
                    <a:pt x="4437" y="6667"/>
                    <a:pt x="6893" y="7870"/>
                    <a:pt x="9349" y="7870"/>
                  </a:cubicBezTo>
                  <a:cubicBezTo>
                    <a:pt x="11931" y="7870"/>
                    <a:pt x="14487" y="6542"/>
                    <a:pt x="15916" y="3911"/>
                  </a:cubicBezTo>
                  <a:cubicBezTo>
                    <a:pt x="16066" y="3635"/>
                    <a:pt x="16191" y="3334"/>
                    <a:pt x="16317" y="3058"/>
                  </a:cubicBezTo>
                  <a:lnTo>
                    <a:pt x="16342" y="3008"/>
                  </a:lnTo>
                  <a:lnTo>
                    <a:pt x="16417" y="3008"/>
                  </a:lnTo>
                  <a:cubicBezTo>
                    <a:pt x="16417" y="2983"/>
                    <a:pt x="16417" y="2958"/>
                    <a:pt x="16442" y="2933"/>
                  </a:cubicBezTo>
                  <a:lnTo>
                    <a:pt x="16467" y="2933"/>
                  </a:lnTo>
                  <a:cubicBezTo>
                    <a:pt x="16542" y="2958"/>
                    <a:pt x="16642" y="2958"/>
                    <a:pt x="16718" y="2958"/>
                  </a:cubicBezTo>
                  <a:cubicBezTo>
                    <a:pt x="17244" y="2958"/>
                    <a:pt x="17946" y="2758"/>
                    <a:pt x="18372" y="2181"/>
                  </a:cubicBezTo>
                  <a:cubicBezTo>
                    <a:pt x="18522" y="1981"/>
                    <a:pt x="18622" y="1730"/>
                    <a:pt x="18672" y="1429"/>
                  </a:cubicBezTo>
                  <a:cubicBezTo>
                    <a:pt x="18798" y="828"/>
                    <a:pt x="18723" y="352"/>
                    <a:pt x="18572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33"/>
            <p:cNvSpPr/>
            <p:nvPr/>
          </p:nvSpPr>
          <p:spPr>
            <a:xfrm>
              <a:off x="12325389" y="5291706"/>
              <a:ext cx="420860" cy="159410"/>
            </a:xfrm>
            <a:custGeom>
              <a:rect b="b" l="l" r="r" t="t"/>
              <a:pathLst>
                <a:path extrusionOk="0" h="1253" w="3308">
                  <a:moveTo>
                    <a:pt x="1" y="0"/>
                  </a:moveTo>
                  <a:lnTo>
                    <a:pt x="1" y="0"/>
                  </a:lnTo>
                  <a:cubicBezTo>
                    <a:pt x="73" y="34"/>
                    <a:pt x="1567" y="656"/>
                    <a:pt x="3283" y="1253"/>
                  </a:cubicBezTo>
                  <a:lnTo>
                    <a:pt x="3308" y="1253"/>
                  </a:lnTo>
                  <a:cubicBezTo>
                    <a:pt x="1567" y="656"/>
                    <a:pt x="73" y="34"/>
                    <a:pt x="1" y="0"/>
                  </a:cubicBezTo>
                  <a:close/>
                </a:path>
              </a:pathLst>
            </a:custGeom>
            <a:solidFill>
              <a:srgbClr val="F5B0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33"/>
            <p:cNvSpPr/>
            <p:nvPr/>
          </p:nvSpPr>
          <p:spPr>
            <a:xfrm>
              <a:off x="12318901" y="5304302"/>
              <a:ext cx="3308" cy="9796"/>
            </a:xfrm>
            <a:custGeom>
              <a:rect b="b" l="l" r="r" t="t"/>
              <a:pathLst>
                <a:path extrusionOk="0" h="77" w="26">
                  <a:moveTo>
                    <a:pt x="0" y="76"/>
                  </a:moveTo>
                  <a:lnTo>
                    <a:pt x="0" y="76"/>
                  </a:lnTo>
                  <a:cubicBezTo>
                    <a:pt x="0" y="51"/>
                    <a:pt x="26" y="26"/>
                    <a:pt x="26" y="1"/>
                  </a:cubicBezTo>
                  <a:lnTo>
                    <a:pt x="26" y="1"/>
                  </a:lnTo>
                  <a:cubicBezTo>
                    <a:pt x="26" y="26"/>
                    <a:pt x="0" y="51"/>
                    <a:pt x="0" y="76"/>
                  </a:cubicBezTo>
                  <a:close/>
                </a:path>
              </a:pathLst>
            </a:custGeom>
            <a:solidFill>
              <a:srgbClr val="F145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33"/>
            <p:cNvSpPr/>
            <p:nvPr/>
          </p:nvSpPr>
          <p:spPr>
            <a:xfrm>
              <a:off x="12318901" y="5291579"/>
              <a:ext cx="424168" cy="159537"/>
            </a:xfrm>
            <a:custGeom>
              <a:rect b="b" l="l" r="r" t="t"/>
              <a:pathLst>
                <a:path extrusionOk="0" h="1254" w="3334">
                  <a:moveTo>
                    <a:pt x="51" y="1"/>
                  </a:moveTo>
                  <a:cubicBezTo>
                    <a:pt x="51" y="1"/>
                    <a:pt x="51" y="26"/>
                    <a:pt x="51" y="51"/>
                  </a:cubicBezTo>
                  <a:cubicBezTo>
                    <a:pt x="26" y="51"/>
                    <a:pt x="26" y="76"/>
                    <a:pt x="26" y="101"/>
                  </a:cubicBezTo>
                  <a:cubicBezTo>
                    <a:pt x="26" y="126"/>
                    <a:pt x="0" y="151"/>
                    <a:pt x="0" y="176"/>
                  </a:cubicBezTo>
                  <a:cubicBezTo>
                    <a:pt x="1028" y="552"/>
                    <a:pt x="2231" y="953"/>
                    <a:pt x="3334" y="1254"/>
                  </a:cubicBezTo>
                  <a:cubicBezTo>
                    <a:pt x="1604" y="652"/>
                    <a:pt x="101" y="26"/>
                    <a:pt x="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7" name="Google Shape;2317;p33"/>
            <p:cNvSpPr/>
            <p:nvPr/>
          </p:nvSpPr>
          <p:spPr>
            <a:xfrm>
              <a:off x="15025969" y="6127057"/>
              <a:ext cx="3308" cy="6488"/>
            </a:xfrm>
            <a:custGeom>
              <a:rect b="b" l="l" r="r" t="t"/>
              <a:pathLst>
                <a:path extrusionOk="0" h="51" w="26">
                  <a:moveTo>
                    <a:pt x="26" y="50"/>
                  </a:moveTo>
                  <a:lnTo>
                    <a:pt x="26" y="50"/>
                  </a:lnTo>
                  <a:lnTo>
                    <a:pt x="26" y="50"/>
                  </a:lnTo>
                  <a:close/>
                  <a:moveTo>
                    <a:pt x="26" y="50"/>
                  </a:move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lose/>
                  <a:moveTo>
                    <a:pt x="26" y="50"/>
                  </a:move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lose/>
                  <a:moveTo>
                    <a:pt x="26" y="50"/>
                  </a:move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lose/>
                  <a:moveTo>
                    <a:pt x="26" y="50"/>
                  </a:moveTo>
                  <a:cubicBezTo>
                    <a:pt x="1" y="50"/>
                    <a:pt x="1" y="25"/>
                    <a:pt x="1" y="0"/>
                  </a:cubicBezTo>
                  <a:lnTo>
                    <a:pt x="1" y="0"/>
                  </a:lnTo>
                  <a:cubicBezTo>
                    <a:pt x="1" y="25"/>
                    <a:pt x="1" y="50"/>
                    <a:pt x="26" y="50"/>
                  </a:cubicBezTo>
                  <a:close/>
                </a:path>
              </a:pathLst>
            </a:custGeom>
            <a:solidFill>
              <a:srgbClr val="F5B0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8" name="Google Shape;2318;p33"/>
            <p:cNvSpPr/>
            <p:nvPr/>
          </p:nvSpPr>
          <p:spPr>
            <a:xfrm>
              <a:off x="14917575" y="5942074"/>
              <a:ext cx="108523" cy="185109"/>
            </a:xfrm>
            <a:custGeom>
              <a:rect b="b" l="l" r="r" t="t"/>
              <a:pathLst>
                <a:path extrusionOk="0" h="1455" w="853">
                  <a:moveTo>
                    <a:pt x="853" y="1454"/>
                  </a:moveTo>
                  <a:cubicBezTo>
                    <a:pt x="753" y="1304"/>
                    <a:pt x="427" y="752"/>
                    <a:pt x="1" y="0"/>
                  </a:cubicBezTo>
                  <a:lnTo>
                    <a:pt x="1" y="0"/>
                  </a:lnTo>
                  <a:cubicBezTo>
                    <a:pt x="427" y="752"/>
                    <a:pt x="753" y="1304"/>
                    <a:pt x="853" y="1454"/>
                  </a:cubicBezTo>
                  <a:lnTo>
                    <a:pt x="853" y="1454"/>
                  </a:lnTo>
                  <a:close/>
                </a:path>
              </a:pathLst>
            </a:custGeom>
            <a:solidFill>
              <a:srgbClr val="F03B3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9" name="Google Shape;2319;p33"/>
            <p:cNvSpPr/>
            <p:nvPr/>
          </p:nvSpPr>
          <p:spPr>
            <a:xfrm>
              <a:off x="12191295" y="5942074"/>
              <a:ext cx="2838008" cy="2283135"/>
            </a:xfrm>
            <a:custGeom>
              <a:rect b="b" l="l" r="r" t="t"/>
              <a:pathLst>
                <a:path extrusionOk="0" h="17946" w="22307">
                  <a:moveTo>
                    <a:pt x="21430" y="0"/>
                  </a:moveTo>
                  <a:lnTo>
                    <a:pt x="18798" y="1780"/>
                  </a:lnTo>
                  <a:cubicBezTo>
                    <a:pt x="17219" y="2883"/>
                    <a:pt x="16517" y="4888"/>
                    <a:pt x="17094" y="6717"/>
                  </a:cubicBezTo>
                  <a:lnTo>
                    <a:pt x="17520" y="8096"/>
                  </a:lnTo>
                  <a:cubicBezTo>
                    <a:pt x="18497" y="11229"/>
                    <a:pt x="16793" y="14562"/>
                    <a:pt x="13685" y="15615"/>
                  </a:cubicBezTo>
                  <a:cubicBezTo>
                    <a:pt x="11956" y="16216"/>
                    <a:pt x="9926" y="16768"/>
                    <a:pt x="7720" y="17068"/>
                  </a:cubicBezTo>
                  <a:cubicBezTo>
                    <a:pt x="6768" y="17194"/>
                    <a:pt x="5841" y="17269"/>
                    <a:pt x="4988" y="17269"/>
                  </a:cubicBezTo>
                  <a:cubicBezTo>
                    <a:pt x="3084" y="17269"/>
                    <a:pt x="1379" y="16993"/>
                    <a:pt x="1" y="16667"/>
                  </a:cubicBezTo>
                  <a:lnTo>
                    <a:pt x="1" y="16667"/>
                  </a:lnTo>
                  <a:cubicBezTo>
                    <a:pt x="928" y="16993"/>
                    <a:pt x="2307" y="17419"/>
                    <a:pt x="3961" y="17695"/>
                  </a:cubicBezTo>
                  <a:lnTo>
                    <a:pt x="3986" y="17695"/>
                  </a:lnTo>
                  <a:cubicBezTo>
                    <a:pt x="4988" y="17845"/>
                    <a:pt x="6091" y="17945"/>
                    <a:pt x="7269" y="17945"/>
                  </a:cubicBezTo>
                  <a:cubicBezTo>
                    <a:pt x="8046" y="17945"/>
                    <a:pt x="8848" y="17920"/>
                    <a:pt x="9700" y="17795"/>
                  </a:cubicBezTo>
                  <a:cubicBezTo>
                    <a:pt x="9800" y="17795"/>
                    <a:pt x="9901" y="17770"/>
                    <a:pt x="10001" y="17770"/>
                  </a:cubicBezTo>
                  <a:cubicBezTo>
                    <a:pt x="15114" y="17043"/>
                    <a:pt x="19324" y="15063"/>
                    <a:pt x="20828" y="14286"/>
                  </a:cubicBezTo>
                  <a:cubicBezTo>
                    <a:pt x="20953" y="14211"/>
                    <a:pt x="21079" y="14161"/>
                    <a:pt x="21154" y="14111"/>
                  </a:cubicBezTo>
                  <a:cubicBezTo>
                    <a:pt x="21354" y="14011"/>
                    <a:pt x="21430" y="13960"/>
                    <a:pt x="21430" y="13960"/>
                  </a:cubicBezTo>
                  <a:lnTo>
                    <a:pt x="18422" y="4311"/>
                  </a:lnTo>
                  <a:lnTo>
                    <a:pt x="22307" y="1504"/>
                  </a:lnTo>
                  <a:cubicBezTo>
                    <a:pt x="22282" y="1504"/>
                    <a:pt x="22282" y="1479"/>
                    <a:pt x="22282" y="1454"/>
                  </a:cubicBezTo>
                  <a:cubicBezTo>
                    <a:pt x="22182" y="1304"/>
                    <a:pt x="21856" y="752"/>
                    <a:pt x="214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0" name="Google Shape;2320;p33"/>
            <p:cNvSpPr/>
            <p:nvPr/>
          </p:nvSpPr>
          <p:spPr>
            <a:xfrm>
              <a:off x="13737828" y="4134098"/>
              <a:ext cx="290327" cy="149995"/>
            </a:xfrm>
            <a:custGeom>
              <a:rect b="b" l="l" r="r" t="t"/>
              <a:pathLst>
                <a:path extrusionOk="0" h="1179" w="2282">
                  <a:moveTo>
                    <a:pt x="1103" y="1"/>
                  </a:moveTo>
                  <a:cubicBezTo>
                    <a:pt x="802" y="26"/>
                    <a:pt x="527" y="201"/>
                    <a:pt x="351" y="427"/>
                  </a:cubicBezTo>
                  <a:cubicBezTo>
                    <a:pt x="276" y="552"/>
                    <a:pt x="226" y="678"/>
                    <a:pt x="151" y="803"/>
                  </a:cubicBezTo>
                  <a:cubicBezTo>
                    <a:pt x="101" y="928"/>
                    <a:pt x="51" y="1054"/>
                    <a:pt x="0" y="1179"/>
                  </a:cubicBezTo>
                  <a:cubicBezTo>
                    <a:pt x="151" y="953"/>
                    <a:pt x="276" y="703"/>
                    <a:pt x="477" y="527"/>
                  </a:cubicBezTo>
                  <a:cubicBezTo>
                    <a:pt x="652" y="327"/>
                    <a:pt x="878" y="201"/>
                    <a:pt x="1103" y="201"/>
                  </a:cubicBezTo>
                  <a:cubicBezTo>
                    <a:pt x="1125" y="199"/>
                    <a:pt x="1146" y="198"/>
                    <a:pt x="1168" y="198"/>
                  </a:cubicBezTo>
                  <a:cubicBezTo>
                    <a:pt x="1397" y="198"/>
                    <a:pt x="1622" y="315"/>
                    <a:pt x="1805" y="452"/>
                  </a:cubicBezTo>
                  <a:cubicBezTo>
                    <a:pt x="2005" y="602"/>
                    <a:pt x="2206" y="828"/>
                    <a:pt x="2281" y="1079"/>
                  </a:cubicBezTo>
                  <a:cubicBezTo>
                    <a:pt x="2281" y="803"/>
                    <a:pt x="2106" y="552"/>
                    <a:pt x="1905" y="352"/>
                  </a:cubicBezTo>
                  <a:cubicBezTo>
                    <a:pt x="1705" y="151"/>
                    <a:pt x="1404" y="1"/>
                    <a:pt x="1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1" name="Google Shape;2321;p33"/>
            <p:cNvSpPr/>
            <p:nvPr/>
          </p:nvSpPr>
          <p:spPr>
            <a:xfrm>
              <a:off x="12829068" y="4120994"/>
              <a:ext cx="287147" cy="150377"/>
            </a:xfrm>
            <a:custGeom>
              <a:rect b="b" l="l" r="r" t="t"/>
              <a:pathLst>
                <a:path extrusionOk="0" h="1182" w="2257">
                  <a:moveTo>
                    <a:pt x="1194" y="1"/>
                  </a:moveTo>
                  <a:cubicBezTo>
                    <a:pt x="1172" y="1"/>
                    <a:pt x="1150" y="2"/>
                    <a:pt x="1128" y="4"/>
                  </a:cubicBezTo>
                  <a:cubicBezTo>
                    <a:pt x="828" y="54"/>
                    <a:pt x="552" y="229"/>
                    <a:pt x="376" y="455"/>
                  </a:cubicBezTo>
                  <a:cubicBezTo>
                    <a:pt x="301" y="580"/>
                    <a:pt x="226" y="705"/>
                    <a:pt x="151" y="806"/>
                  </a:cubicBezTo>
                  <a:cubicBezTo>
                    <a:pt x="101" y="931"/>
                    <a:pt x="51" y="1056"/>
                    <a:pt x="0" y="1182"/>
                  </a:cubicBezTo>
                  <a:cubicBezTo>
                    <a:pt x="151" y="981"/>
                    <a:pt x="301" y="756"/>
                    <a:pt x="502" y="555"/>
                  </a:cubicBezTo>
                  <a:cubicBezTo>
                    <a:pt x="677" y="355"/>
                    <a:pt x="903" y="229"/>
                    <a:pt x="1128" y="204"/>
                  </a:cubicBezTo>
                  <a:cubicBezTo>
                    <a:pt x="1167" y="196"/>
                    <a:pt x="1205" y="193"/>
                    <a:pt x="1243" y="193"/>
                  </a:cubicBezTo>
                  <a:cubicBezTo>
                    <a:pt x="1454" y="193"/>
                    <a:pt x="1660" y="302"/>
                    <a:pt x="1830" y="430"/>
                  </a:cubicBezTo>
                  <a:cubicBezTo>
                    <a:pt x="2006" y="605"/>
                    <a:pt x="2181" y="831"/>
                    <a:pt x="2256" y="1081"/>
                  </a:cubicBezTo>
                  <a:cubicBezTo>
                    <a:pt x="2256" y="806"/>
                    <a:pt x="2106" y="530"/>
                    <a:pt x="1905" y="329"/>
                  </a:cubicBezTo>
                  <a:cubicBezTo>
                    <a:pt x="1743" y="144"/>
                    <a:pt x="1473" y="1"/>
                    <a:pt x="1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2" name="Google Shape;2322;p33"/>
            <p:cNvSpPr/>
            <p:nvPr/>
          </p:nvSpPr>
          <p:spPr>
            <a:xfrm>
              <a:off x="13125627" y="4759148"/>
              <a:ext cx="465643" cy="89310"/>
            </a:xfrm>
            <a:custGeom>
              <a:rect b="b" l="l" r="r" t="t"/>
              <a:pathLst>
                <a:path extrusionOk="0" h="702" w="3660">
                  <a:moveTo>
                    <a:pt x="0" y="0"/>
                  </a:moveTo>
                  <a:cubicBezTo>
                    <a:pt x="226" y="226"/>
                    <a:pt x="527" y="401"/>
                    <a:pt x="827" y="501"/>
                  </a:cubicBezTo>
                  <a:cubicBezTo>
                    <a:pt x="1128" y="627"/>
                    <a:pt x="1454" y="677"/>
                    <a:pt x="1805" y="702"/>
                  </a:cubicBezTo>
                  <a:cubicBezTo>
                    <a:pt x="2131" y="677"/>
                    <a:pt x="2456" y="652"/>
                    <a:pt x="2782" y="552"/>
                  </a:cubicBezTo>
                  <a:cubicBezTo>
                    <a:pt x="2933" y="527"/>
                    <a:pt x="3083" y="451"/>
                    <a:pt x="3233" y="401"/>
                  </a:cubicBezTo>
                  <a:cubicBezTo>
                    <a:pt x="3384" y="326"/>
                    <a:pt x="3534" y="251"/>
                    <a:pt x="3659" y="176"/>
                  </a:cubicBezTo>
                  <a:lnTo>
                    <a:pt x="3659" y="176"/>
                  </a:lnTo>
                  <a:cubicBezTo>
                    <a:pt x="3359" y="276"/>
                    <a:pt x="3058" y="376"/>
                    <a:pt x="2732" y="426"/>
                  </a:cubicBezTo>
                  <a:cubicBezTo>
                    <a:pt x="2431" y="501"/>
                    <a:pt x="2106" y="527"/>
                    <a:pt x="1805" y="527"/>
                  </a:cubicBezTo>
                  <a:cubicBezTo>
                    <a:pt x="1479" y="527"/>
                    <a:pt x="1178" y="476"/>
                    <a:pt x="852" y="401"/>
                  </a:cubicBezTo>
                  <a:cubicBezTo>
                    <a:pt x="552" y="301"/>
                    <a:pt x="251" y="176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3" name="Google Shape;2323;p33"/>
            <p:cNvSpPr/>
            <p:nvPr/>
          </p:nvSpPr>
          <p:spPr>
            <a:xfrm>
              <a:off x="13243564" y="4896168"/>
              <a:ext cx="197835" cy="73535"/>
            </a:xfrm>
            <a:custGeom>
              <a:rect b="b" l="l" r="r" t="t"/>
              <a:pathLst>
                <a:path extrusionOk="0" h="578" w="1555">
                  <a:moveTo>
                    <a:pt x="1" y="1"/>
                  </a:moveTo>
                  <a:cubicBezTo>
                    <a:pt x="51" y="151"/>
                    <a:pt x="151" y="252"/>
                    <a:pt x="276" y="352"/>
                  </a:cubicBezTo>
                  <a:cubicBezTo>
                    <a:pt x="402" y="427"/>
                    <a:pt x="552" y="477"/>
                    <a:pt x="677" y="527"/>
                  </a:cubicBezTo>
                  <a:cubicBezTo>
                    <a:pt x="828" y="552"/>
                    <a:pt x="978" y="577"/>
                    <a:pt x="1128" y="577"/>
                  </a:cubicBezTo>
                  <a:cubicBezTo>
                    <a:pt x="1254" y="552"/>
                    <a:pt x="1404" y="552"/>
                    <a:pt x="1555" y="502"/>
                  </a:cubicBezTo>
                  <a:cubicBezTo>
                    <a:pt x="1404" y="477"/>
                    <a:pt x="1254" y="452"/>
                    <a:pt x="1128" y="427"/>
                  </a:cubicBezTo>
                  <a:cubicBezTo>
                    <a:pt x="978" y="402"/>
                    <a:pt x="853" y="402"/>
                    <a:pt x="727" y="352"/>
                  </a:cubicBezTo>
                  <a:cubicBezTo>
                    <a:pt x="577" y="327"/>
                    <a:pt x="452" y="277"/>
                    <a:pt x="352" y="226"/>
                  </a:cubicBezTo>
                  <a:cubicBezTo>
                    <a:pt x="226" y="176"/>
                    <a:pt x="101" y="10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4" name="Google Shape;2324;p33"/>
            <p:cNvSpPr/>
            <p:nvPr/>
          </p:nvSpPr>
          <p:spPr>
            <a:xfrm>
              <a:off x="13269136" y="4529509"/>
              <a:ext cx="255213" cy="64247"/>
            </a:xfrm>
            <a:custGeom>
              <a:rect b="b" l="l" r="r" t="t"/>
              <a:pathLst>
                <a:path extrusionOk="0" h="505" w="2006">
                  <a:moveTo>
                    <a:pt x="0" y="1"/>
                  </a:moveTo>
                  <a:lnTo>
                    <a:pt x="0" y="1"/>
                  </a:lnTo>
                  <a:cubicBezTo>
                    <a:pt x="75" y="76"/>
                    <a:pt x="151" y="126"/>
                    <a:pt x="226" y="201"/>
                  </a:cubicBezTo>
                  <a:cubicBezTo>
                    <a:pt x="301" y="251"/>
                    <a:pt x="376" y="301"/>
                    <a:pt x="451" y="352"/>
                  </a:cubicBezTo>
                  <a:cubicBezTo>
                    <a:pt x="627" y="427"/>
                    <a:pt x="827" y="502"/>
                    <a:pt x="1028" y="502"/>
                  </a:cubicBezTo>
                  <a:cubicBezTo>
                    <a:pt x="1051" y="504"/>
                    <a:pt x="1075" y="504"/>
                    <a:pt x="1099" y="504"/>
                  </a:cubicBezTo>
                  <a:cubicBezTo>
                    <a:pt x="1456" y="504"/>
                    <a:pt x="1841" y="330"/>
                    <a:pt x="2005" y="1"/>
                  </a:cubicBezTo>
                  <a:lnTo>
                    <a:pt x="2005" y="1"/>
                  </a:lnTo>
                  <a:cubicBezTo>
                    <a:pt x="1753" y="230"/>
                    <a:pt x="1437" y="355"/>
                    <a:pt x="1116" y="355"/>
                  </a:cubicBezTo>
                  <a:cubicBezTo>
                    <a:pt x="1087" y="355"/>
                    <a:pt x="1057" y="354"/>
                    <a:pt x="1028" y="352"/>
                  </a:cubicBezTo>
                  <a:cubicBezTo>
                    <a:pt x="852" y="352"/>
                    <a:pt x="677" y="276"/>
                    <a:pt x="501" y="226"/>
                  </a:cubicBezTo>
                  <a:cubicBezTo>
                    <a:pt x="351" y="176"/>
                    <a:pt x="176" y="7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5" name="Google Shape;2325;p33"/>
            <p:cNvSpPr/>
            <p:nvPr/>
          </p:nvSpPr>
          <p:spPr>
            <a:xfrm>
              <a:off x="13862126" y="3941608"/>
              <a:ext cx="328622" cy="157629"/>
            </a:xfrm>
            <a:custGeom>
              <a:rect b="b" l="l" r="r" t="t"/>
              <a:pathLst>
                <a:path extrusionOk="0" h="1239" w="2583">
                  <a:moveTo>
                    <a:pt x="561" y="1"/>
                  </a:moveTo>
                  <a:cubicBezTo>
                    <a:pt x="367" y="1"/>
                    <a:pt x="170" y="29"/>
                    <a:pt x="1" y="85"/>
                  </a:cubicBezTo>
                  <a:lnTo>
                    <a:pt x="1" y="110"/>
                  </a:lnTo>
                  <a:cubicBezTo>
                    <a:pt x="59" y="107"/>
                    <a:pt x="118" y="106"/>
                    <a:pt x="178" y="106"/>
                  </a:cubicBezTo>
                  <a:cubicBezTo>
                    <a:pt x="600" y="106"/>
                    <a:pt x="1034" y="185"/>
                    <a:pt x="1429" y="361"/>
                  </a:cubicBezTo>
                  <a:cubicBezTo>
                    <a:pt x="1630" y="461"/>
                    <a:pt x="1855" y="587"/>
                    <a:pt x="2031" y="737"/>
                  </a:cubicBezTo>
                  <a:cubicBezTo>
                    <a:pt x="2231" y="887"/>
                    <a:pt x="2407" y="1063"/>
                    <a:pt x="2557" y="1238"/>
                  </a:cubicBezTo>
                  <a:lnTo>
                    <a:pt x="2582" y="1238"/>
                  </a:lnTo>
                  <a:cubicBezTo>
                    <a:pt x="2532" y="1113"/>
                    <a:pt x="2457" y="1013"/>
                    <a:pt x="2382" y="912"/>
                  </a:cubicBezTo>
                  <a:cubicBezTo>
                    <a:pt x="2307" y="812"/>
                    <a:pt x="2231" y="712"/>
                    <a:pt x="2131" y="612"/>
                  </a:cubicBezTo>
                  <a:cubicBezTo>
                    <a:pt x="1956" y="436"/>
                    <a:pt x="1730" y="311"/>
                    <a:pt x="1480" y="211"/>
                  </a:cubicBezTo>
                  <a:cubicBezTo>
                    <a:pt x="1254" y="110"/>
                    <a:pt x="1003" y="35"/>
                    <a:pt x="753" y="10"/>
                  </a:cubicBezTo>
                  <a:cubicBezTo>
                    <a:pt x="690" y="4"/>
                    <a:pt x="626" y="1"/>
                    <a:pt x="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6" name="Google Shape;2326;p33"/>
            <p:cNvSpPr/>
            <p:nvPr/>
          </p:nvSpPr>
          <p:spPr>
            <a:xfrm>
              <a:off x="12717493" y="3955094"/>
              <a:ext cx="322134" cy="156865"/>
            </a:xfrm>
            <a:custGeom>
              <a:rect b="b" l="l" r="r" t="t"/>
              <a:pathLst>
                <a:path extrusionOk="0" h="1233" w="2532">
                  <a:moveTo>
                    <a:pt x="2382" y="1"/>
                  </a:moveTo>
                  <a:cubicBezTo>
                    <a:pt x="1935" y="1"/>
                    <a:pt x="1509" y="102"/>
                    <a:pt x="1103" y="305"/>
                  </a:cubicBezTo>
                  <a:cubicBezTo>
                    <a:pt x="877" y="405"/>
                    <a:pt x="677" y="531"/>
                    <a:pt x="502" y="706"/>
                  </a:cubicBezTo>
                  <a:cubicBezTo>
                    <a:pt x="301" y="857"/>
                    <a:pt x="151" y="1032"/>
                    <a:pt x="0" y="1232"/>
                  </a:cubicBezTo>
                  <a:cubicBezTo>
                    <a:pt x="201" y="1082"/>
                    <a:pt x="376" y="932"/>
                    <a:pt x="577" y="806"/>
                  </a:cubicBezTo>
                  <a:cubicBezTo>
                    <a:pt x="777" y="681"/>
                    <a:pt x="978" y="556"/>
                    <a:pt x="1178" y="456"/>
                  </a:cubicBezTo>
                  <a:cubicBezTo>
                    <a:pt x="1379" y="355"/>
                    <a:pt x="1604" y="280"/>
                    <a:pt x="1830" y="205"/>
                  </a:cubicBezTo>
                  <a:cubicBezTo>
                    <a:pt x="2055" y="130"/>
                    <a:pt x="2281" y="80"/>
                    <a:pt x="2532" y="29"/>
                  </a:cubicBezTo>
                  <a:lnTo>
                    <a:pt x="2532" y="4"/>
                  </a:lnTo>
                  <a:cubicBezTo>
                    <a:pt x="2482" y="2"/>
                    <a:pt x="2432" y="1"/>
                    <a:pt x="2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33"/>
            <p:cNvSpPr/>
            <p:nvPr/>
          </p:nvSpPr>
          <p:spPr>
            <a:xfrm>
              <a:off x="13977009" y="3065927"/>
              <a:ext cx="618695" cy="1176808"/>
            </a:xfrm>
            <a:custGeom>
              <a:rect b="b" l="l" r="r" t="t"/>
              <a:pathLst>
                <a:path extrusionOk="0" h="9250" w="4863">
                  <a:moveTo>
                    <a:pt x="877" y="1"/>
                  </a:moveTo>
                  <a:lnTo>
                    <a:pt x="0" y="1455"/>
                  </a:lnTo>
                  <a:cubicBezTo>
                    <a:pt x="0" y="1455"/>
                    <a:pt x="451" y="2006"/>
                    <a:pt x="978" y="2908"/>
                  </a:cubicBezTo>
                  <a:cubicBezTo>
                    <a:pt x="1855" y="4437"/>
                    <a:pt x="2907" y="6893"/>
                    <a:pt x="2155" y="9249"/>
                  </a:cubicBezTo>
                  <a:cubicBezTo>
                    <a:pt x="2155" y="9249"/>
                    <a:pt x="4010" y="9074"/>
                    <a:pt x="4436" y="7294"/>
                  </a:cubicBezTo>
                  <a:cubicBezTo>
                    <a:pt x="4862" y="5515"/>
                    <a:pt x="4311" y="577"/>
                    <a:pt x="8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33"/>
            <p:cNvSpPr/>
            <p:nvPr/>
          </p:nvSpPr>
          <p:spPr>
            <a:xfrm>
              <a:off x="14251176" y="4025703"/>
              <a:ext cx="32061" cy="217042"/>
            </a:xfrm>
            <a:custGeom>
              <a:rect b="b" l="l" r="r" t="t"/>
              <a:pathLst>
                <a:path extrusionOk="0" h="1706" w="252">
                  <a:moveTo>
                    <a:pt x="0" y="1705"/>
                  </a:moveTo>
                  <a:lnTo>
                    <a:pt x="0" y="1705"/>
                  </a:lnTo>
                  <a:lnTo>
                    <a:pt x="0" y="1705"/>
                  </a:lnTo>
                  <a:lnTo>
                    <a:pt x="0" y="1705"/>
                  </a:lnTo>
                  <a:close/>
                  <a:moveTo>
                    <a:pt x="26" y="1655"/>
                  </a:moveTo>
                  <a:cubicBezTo>
                    <a:pt x="176" y="1104"/>
                    <a:pt x="251" y="552"/>
                    <a:pt x="251" y="1"/>
                  </a:cubicBezTo>
                  <a:cubicBezTo>
                    <a:pt x="251" y="552"/>
                    <a:pt x="176" y="1104"/>
                    <a:pt x="26" y="1655"/>
                  </a:cubicBezTo>
                  <a:close/>
                </a:path>
              </a:pathLst>
            </a:custGeom>
            <a:solidFill>
              <a:srgbClr val="F14E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9" name="Google Shape;2329;p33"/>
            <p:cNvSpPr/>
            <p:nvPr/>
          </p:nvSpPr>
          <p:spPr>
            <a:xfrm>
              <a:off x="14196979" y="3598486"/>
              <a:ext cx="175443" cy="644255"/>
            </a:xfrm>
            <a:custGeom>
              <a:rect b="b" l="l" r="r" t="t"/>
              <a:pathLst>
                <a:path extrusionOk="0" h="5064" w="1379">
                  <a:moveTo>
                    <a:pt x="677" y="0"/>
                  </a:moveTo>
                  <a:lnTo>
                    <a:pt x="677" y="0"/>
                  </a:lnTo>
                  <a:cubicBezTo>
                    <a:pt x="477" y="101"/>
                    <a:pt x="276" y="176"/>
                    <a:pt x="0" y="251"/>
                  </a:cubicBezTo>
                  <a:cubicBezTo>
                    <a:pt x="376" y="1178"/>
                    <a:pt x="677" y="2256"/>
                    <a:pt x="677" y="3359"/>
                  </a:cubicBezTo>
                  <a:cubicBezTo>
                    <a:pt x="677" y="3910"/>
                    <a:pt x="602" y="4462"/>
                    <a:pt x="452" y="5013"/>
                  </a:cubicBezTo>
                  <a:cubicBezTo>
                    <a:pt x="452" y="5038"/>
                    <a:pt x="426" y="5038"/>
                    <a:pt x="426" y="5063"/>
                  </a:cubicBezTo>
                  <a:cubicBezTo>
                    <a:pt x="426" y="5063"/>
                    <a:pt x="627" y="5038"/>
                    <a:pt x="903" y="4963"/>
                  </a:cubicBezTo>
                  <a:lnTo>
                    <a:pt x="903" y="4963"/>
                  </a:lnTo>
                  <a:cubicBezTo>
                    <a:pt x="752" y="4988"/>
                    <a:pt x="652" y="4988"/>
                    <a:pt x="652" y="4988"/>
                  </a:cubicBezTo>
                  <a:cubicBezTo>
                    <a:pt x="1379" y="3309"/>
                    <a:pt x="1128" y="1479"/>
                    <a:pt x="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0" name="Google Shape;2330;p33"/>
            <p:cNvSpPr/>
            <p:nvPr/>
          </p:nvSpPr>
          <p:spPr>
            <a:xfrm>
              <a:off x="12255162" y="3158419"/>
              <a:ext cx="558136" cy="1189530"/>
            </a:xfrm>
            <a:custGeom>
              <a:rect b="b" l="l" r="r" t="t"/>
              <a:pathLst>
                <a:path extrusionOk="0" h="9350" w="4387">
                  <a:moveTo>
                    <a:pt x="3334" y="1"/>
                  </a:moveTo>
                  <a:cubicBezTo>
                    <a:pt x="0" y="1003"/>
                    <a:pt x="75" y="5991"/>
                    <a:pt x="752" y="7695"/>
                  </a:cubicBezTo>
                  <a:cubicBezTo>
                    <a:pt x="1367" y="9305"/>
                    <a:pt x="3056" y="9349"/>
                    <a:pt x="3242" y="9349"/>
                  </a:cubicBezTo>
                  <a:cubicBezTo>
                    <a:pt x="3253" y="9349"/>
                    <a:pt x="3258" y="9349"/>
                    <a:pt x="3258" y="9349"/>
                  </a:cubicBezTo>
                  <a:cubicBezTo>
                    <a:pt x="2231" y="7093"/>
                    <a:pt x="2933" y="4512"/>
                    <a:pt x="3609" y="2908"/>
                  </a:cubicBezTo>
                  <a:cubicBezTo>
                    <a:pt x="4010" y="1931"/>
                    <a:pt x="4386" y="1329"/>
                    <a:pt x="4386" y="1329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33"/>
            <p:cNvSpPr/>
            <p:nvPr/>
          </p:nvSpPr>
          <p:spPr>
            <a:xfrm>
              <a:off x="12481493" y="3384877"/>
              <a:ext cx="267936" cy="963074"/>
            </a:xfrm>
            <a:custGeom>
              <a:rect b="b" l="l" r="r" t="t"/>
              <a:pathLst>
                <a:path extrusionOk="0" h="7570" w="2106">
                  <a:moveTo>
                    <a:pt x="1454" y="0"/>
                  </a:moveTo>
                  <a:cubicBezTo>
                    <a:pt x="1329" y="276"/>
                    <a:pt x="1204" y="652"/>
                    <a:pt x="1053" y="1078"/>
                  </a:cubicBezTo>
                  <a:cubicBezTo>
                    <a:pt x="502" y="2732"/>
                    <a:pt x="1" y="5364"/>
                    <a:pt x="1229" y="7519"/>
                  </a:cubicBezTo>
                  <a:cubicBezTo>
                    <a:pt x="1229" y="7519"/>
                    <a:pt x="1179" y="7519"/>
                    <a:pt x="1078" y="7544"/>
                  </a:cubicBezTo>
                  <a:cubicBezTo>
                    <a:pt x="1279" y="7569"/>
                    <a:pt x="1404" y="7569"/>
                    <a:pt x="1454" y="7569"/>
                  </a:cubicBezTo>
                  <a:lnTo>
                    <a:pt x="1479" y="7569"/>
                  </a:lnTo>
                  <a:cubicBezTo>
                    <a:pt x="1103" y="6742"/>
                    <a:pt x="953" y="5865"/>
                    <a:pt x="953" y="5013"/>
                  </a:cubicBezTo>
                  <a:cubicBezTo>
                    <a:pt x="953" y="3559"/>
                    <a:pt x="1404" y="2156"/>
                    <a:pt x="1830" y="1128"/>
                  </a:cubicBezTo>
                  <a:cubicBezTo>
                    <a:pt x="1905" y="902"/>
                    <a:pt x="2006" y="677"/>
                    <a:pt x="2106" y="501"/>
                  </a:cubicBezTo>
                  <a:cubicBezTo>
                    <a:pt x="1855" y="351"/>
                    <a:pt x="1655" y="176"/>
                    <a:pt x="1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33"/>
            <p:cNvSpPr/>
            <p:nvPr/>
          </p:nvSpPr>
          <p:spPr>
            <a:xfrm rot="-486173">
              <a:off x="12280728" y="2543029"/>
              <a:ext cx="2101378" cy="1148054"/>
            </a:xfrm>
            <a:custGeom>
              <a:rect b="b" l="l" r="r" t="t"/>
              <a:pathLst>
                <a:path extrusionOk="0" h="9024" w="16517">
                  <a:moveTo>
                    <a:pt x="200" y="1"/>
                  </a:moveTo>
                  <a:cubicBezTo>
                    <a:pt x="200" y="1"/>
                    <a:pt x="0" y="7545"/>
                    <a:pt x="7844" y="8722"/>
                  </a:cubicBezTo>
                  <a:cubicBezTo>
                    <a:pt x="9272" y="8938"/>
                    <a:pt x="10483" y="9024"/>
                    <a:pt x="11505" y="9024"/>
                  </a:cubicBezTo>
                  <a:cubicBezTo>
                    <a:pt x="15344" y="9024"/>
                    <a:pt x="16516" y="7820"/>
                    <a:pt x="16516" y="7820"/>
                  </a:cubicBezTo>
                  <a:cubicBezTo>
                    <a:pt x="16516" y="7820"/>
                    <a:pt x="16449" y="1441"/>
                    <a:pt x="10828" y="1441"/>
                  </a:cubicBezTo>
                  <a:cubicBezTo>
                    <a:pt x="10511" y="1441"/>
                    <a:pt x="10177" y="1462"/>
                    <a:pt x="9824" y="1504"/>
                  </a:cubicBezTo>
                  <a:cubicBezTo>
                    <a:pt x="8210" y="1697"/>
                    <a:pt x="6865" y="1776"/>
                    <a:pt x="5746" y="1776"/>
                  </a:cubicBezTo>
                  <a:cubicBezTo>
                    <a:pt x="457" y="1776"/>
                    <a:pt x="200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33"/>
            <p:cNvSpPr/>
            <p:nvPr/>
          </p:nvSpPr>
          <p:spPr>
            <a:xfrm>
              <a:off x="13788845" y="3630292"/>
              <a:ext cx="408265" cy="60812"/>
            </a:xfrm>
            <a:custGeom>
              <a:rect b="b" l="l" r="r" t="t"/>
              <a:pathLst>
                <a:path extrusionOk="0" h="478" w="3209">
                  <a:moveTo>
                    <a:pt x="0" y="477"/>
                  </a:moveTo>
                  <a:lnTo>
                    <a:pt x="0" y="477"/>
                  </a:lnTo>
                  <a:lnTo>
                    <a:pt x="0" y="477"/>
                  </a:lnTo>
                  <a:close/>
                  <a:moveTo>
                    <a:pt x="0" y="477"/>
                  </a:moveTo>
                  <a:lnTo>
                    <a:pt x="25" y="477"/>
                  </a:lnTo>
                  <a:lnTo>
                    <a:pt x="0" y="477"/>
                  </a:lnTo>
                  <a:close/>
                  <a:moveTo>
                    <a:pt x="25" y="477"/>
                  </a:moveTo>
                  <a:cubicBezTo>
                    <a:pt x="1454" y="452"/>
                    <a:pt x="2507" y="252"/>
                    <a:pt x="3208" y="1"/>
                  </a:cubicBezTo>
                  <a:lnTo>
                    <a:pt x="3208" y="1"/>
                  </a:lnTo>
                  <a:cubicBezTo>
                    <a:pt x="2507" y="252"/>
                    <a:pt x="1454" y="452"/>
                    <a:pt x="25" y="477"/>
                  </a:cubicBezTo>
                  <a:close/>
                </a:path>
              </a:pathLst>
            </a:custGeom>
            <a:solidFill>
              <a:srgbClr val="F145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4" name="Google Shape;2334;p33"/>
            <p:cNvSpPr/>
            <p:nvPr/>
          </p:nvSpPr>
          <p:spPr>
            <a:xfrm>
              <a:off x="14196979" y="3572914"/>
              <a:ext cx="140456" cy="57505"/>
            </a:xfrm>
            <a:custGeom>
              <a:rect b="b" l="l" r="r" t="t"/>
              <a:pathLst>
                <a:path extrusionOk="0" h="452" w="1104">
                  <a:moveTo>
                    <a:pt x="0" y="452"/>
                  </a:moveTo>
                  <a:lnTo>
                    <a:pt x="0" y="452"/>
                  </a:lnTo>
                  <a:lnTo>
                    <a:pt x="0" y="452"/>
                  </a:lnTo>
                  <a:lnTo>
                    <a:pt x="0" y="452"/>
                  </a:lnTo>
                  <a:lnTo>
                    <a:pt x="0" y="452"/>
                  </a:lnTo>
                  <a:close/>
                  <a:moveTo>
                    <a:pt x="677" y="201"/>
                  </a:moveTo>
                  <a:lnTo>
                    <a:pt x="677" y="201"/>
                  </a:lnTo>
                  <a:cubicBezTo>
                    <a:pt x="853" y="126"/>
                    <a:pt x="978" y="51"/>
                    <a:pt x="1103" y="1"/>
                  </a:cubicBezTo>
                  <a:cubicBezTo>
                    <a:pt x="978" y="51"/>
                    <a:pt x="853" y="126"/>
                    <a:pt x="677" y="201"/>
                  </a:cubicBezTo>
                  <a:close/>
                </a:path>
              </a:pathLst>
            </a:custGeom>
            <a:solidFill>
              <a:srgbClr val="F46F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5" name="Google Shape;2335;p33"/>
            <p:cNvSpPr/>
            <p:nvPr/>
          </p:nvSpPr>
          <p:spPr>
            <a:xfrm>
              <a:off x="14196979" y="3598486"/>
              <a:ext cx="86259" cy="31933"/>
            </a:xfrm>
            <a:custGeom>
              <a:rect b="b" l="l" r="r" t="t"/>
              <a:pathLst>
                <a:path extrusionOk="0" h="251" w="678">
                  <a:moveTo>
                    <a:pt x="0" y="251"/>
                  </a:moveTo>
                  <a:lnTo>
                    <a:pt x="0" y="251"/>
                  </a:lnTo>
                  <a:cubicBezTo>
                    <a:pt x="276" y="176"/>
                    <a:pt x="477" y="101"/>
                    <a:pt x="677" y="0"/>
                  </a:cubicBezTo>
                  <a:lnTo>
                    <a:pt x="677" y="0"/>
                  </a:lnTo>
                  <a:cubicBezTo>
                    <a:pt x="477" y="101"/>
                    <a:pt x="276" y="176"/>
                    <a:pt x="0" y="251"/>
                  </a:cubicBezTo>
                  <a:close/>
                </a:path>
              </a:pathLst>
            </a:custGeom>
            <a:solidFill>
              <a:srgbClr val="F365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6" name="Google Shape;2336;p33"/>
            <p:cNvSpPr/>
            <p:nvPr/>
          </p:nvSpPr>
          <p:spPr>
            <a:xfrm>
              <a:off x="14337307" y="3569733"/>
              <a:ext cx="127" cy="127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46F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33"/>
            <p:cNvSpPr/>
            <p:nvPr/>
          </p:nvSpPr>
          <p:spPr>
            <a:xfrm rot="-477164">
              <a:off x="12306176" y="2543047"/>
              <a:ext cx="2069460" cy="1148066"/>
            </a:xfrm>
            <a:custGeom>
              <a:rect b="b" l="l" r="r" t="t"/>
              <a:pathLst>
                <a:path extrusionOk="0" h="9024" w="16266">
                  <a:moveTo>
                    <a:pt x="0" y="1"/>
                  </a:moveTo>
                  <a:cubicBezTo>
                    <a:pt x="0" y="1"/>
                    <a:pt x="0" y="26"/>
                    <a:pt x="0" y="76"/>
                  </a:cubicBezTo>
                  <a:cubicBezTo>
                    <a:pt x="0" y="552"/>
                    <a:pt x="75" y="4161"/>
                    <a:pt x="2832" y="6617"/>
                  </a:cubicBezTo>
                  <a:cubicBezTo>
                    <a:pt x="3033" y="6793"/>
                    <a:pt x="3233" y="6968"/>
                    <a:pt x="3484" y="7118"/>
                  </a:cubicBezTo>
                  <a:cubicBezTo>
                    <a:pt x="4511" y="7870"/>
                    <a:pt x="5865" y="8447"/>
                    <a:pt x="7644" y="8722"/>
                  </a:cubicBezTo>
                  <a:cubicBezTo>
                    <a:pt x="9073" y="8948"/>
                    <a:pt x="10276" y="9023"/>
                    <a:pt x="11304" y="9023"/>
                  </a:cubicBezTo>
                  <a:lnTo>
                    <a:pt x="11679" y="9023"/>
                  </a:lnTo>
                  <a:cubicBezTo>
                    <a:pt x="13108" y="8998"/>
                    <a:pt x="14161" y="8798"/>
                    <a:pt x="14862" y="8547"/>
                  </a:cubicBezTo>
                  <a:cubicBezTo>
                    <a:pt x="15138" y="8472"/>
                    <a:pt x="15339" y="8397"/>
                    <a:pt x="15539" y="8296"/>
                  </a:cubicBezTo>
                  <a:cubicBezTo>
                    <a:pt x="15715" y="8221"/>
                    <a:pt x="15840" y="8146"/>
                    <a:pt x="15965" y="8096"/>
                  </a:cubicBezTo>
                  <a:cubicBezTo>
                    <a:pt x="15965" y="8096"/>
                    <a:pt x="15965" y="8096"/>
                    <a:pt x="15965" y="8071"/>
                  </a:cubicBezTo>
                  <a:cubicBezTo>
                    <a:pt x="16116" y="7996"/>
                    <a:pt x="16191" y="7920"/>
                    <a:pt x="16266" y="7870"/>
                  </a:cubicBezTo>
                  <a:lnTo>
                    <a:pt x="16266" y="7870"/>
                  </a:lnTo>
                  <a:cubicBezTo>
                    <a:pt x="16040" y="8021"/>
                    <a:pt x="15163" y="8447"/>
                    <a:pt x="13359" y="8447"/>
                  </a:cubicBezTo>
                  <a:cubicBezTo>
                    <a:pt x="12005" y="8447"/>
                    <a:pt x="10126" y="8221"/>
                    <a:pt x="7594" y="7444"/>
                  </a:cubicBezTo>
                  <a:cubicBezTo>
                    <a:pt x="3534" y="6191"/>
                    <a:pt x="2030" y="3484"/>
                    <a:pt x="1504" y="1229"/>
                  </a:cubicBezTo>
                  <a:cubicBezTo>
                    <a:pt x="100" y="727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8" name="Google Shape;2338;p33"/>
          <p:cNvGrpSpPr/>
          <p:nvPr/>
        </p:nvGrpSpPr>
        <p:grpSpPr>
          <a:xfrm>
            <a:off x="6542535" y="364937"/>
            <a:ext cx="2336260" cy="3255706"/>
            <a:chOff x="3242275" y="7839875"/>
            <a:chExt cx="3072813" cy="3928216"/>
          </a:xfrm>
        </p:grpSpPr>
        <p:sp>
          <p:nvSpPr>
            <p:cNvPr id="2339" name="Google Shape;2339;p33"/>
            <p:cNvSpPr/>
            <p:nvPr/>
          </p:nvSpPr>
          <p:spPr>
            <a:xfrm>
              <a:off x="4062295" y="7947375"/>
              <a:ext cx="2214967" cy="2308518"/>
            </a:xfrm>
            <a:custGeom>
              <a:rect b="b" l="l" r="r" t="t"/>
              <a:pathLst>
                <a:path extrusionOk="0" h="32104" w="30803">
                  <a:moveTo>
                    <a:pt x="15398" y="0"/>
                  </a:moveTo>
                  <a:cubicBezTo>
                    <a:pt x="13645" y="0"/>
                    <a:pt x="11889" y="545"/>
                    <a:pt x="10351" y="1354"/>
                  </a:cubicBezTo>
                  <a:cubicBezTo>
                    <a:pt x="9624" y="1730"/>
                    <a:pt x="7419" y="2832"/>
                    <a:pt x="7494" y="3885"/>
                  </a:cubicBezTo>
                  <a:cubicBezTo>
                    <a:pt x="7569" y="5063"/>
                    <a:pt x="3810" y="14411"/>
                    <a:pt x="1805" y="19223"/>
                  </a:cubicBezTo>
                  <a:cubicBezTo>
                    <a:pt x="0" y="23609"/>
                    <a:pt x="100" y="30226"/>
                    <a:pt x="5539" y="31755"/>
                  </a:cubicBezTo>
                  <a:cubicBezTo>
                    <a:pt x="6417" y="32004"/>
                    <a:pt x="7323" y="32103"/>
                    <a:pt x="8234" y="32103"/>
                  </a:cubicBezTo>
                  <a:cubicBezTo>
                    <a:pt x="9431" y="32103"/>
                    <a:pt x="10638" y="31932"/>
                    <a:pt x="11805" y="31705"/>
                  </a:cubicBezTo>
                  <a:cubicBezTo>
                    <a:pt x="13889" y="31293"/>
                    <a:pt x="15950" y="30599"/>
                    <a:pt x="18078" y="30599"/>
                  </a:cubicBezTo>
                  <a:cubicBezTo>
                    <a:pt x="18150" y="30599"/>
                    <a:pt x="18223" y="30600"/>
                    <a:pt x="18296" y="30602"/>
                  </a:cubicBezTo>
                  <a:cubicBezTo>
                    <a:pt x="19882" y="30642"/>
                    <a:pt x="21339" y="31261"/>
                    <a:pt x="22900" y="31261"/>
                  </a:cubicBezTo>
                  <a:cubicBezTo>
                    <a:pt x="23287" y="31261"/>
                    <a:pt x="23681" y="31223"/>
                    <a:pt x="24085" y="31128"/>
                  </a:cubicBezTo>
                  <a:cubicBezTo>
                    <a:pt x="25339" y="30827"/>
                    <a:pt x="26441" y="30101"/>
                    <a:pt x="27394" y="29249"/>
                  </a:cubicBezTo>
                  <a:cubicBezTo>
                    <a:pt x="29223" y="27594"/>
                    <a:pt x="30802" y="24988"/>
                    <a:pt x="29499" y="22557"/>
                  </a:cubicBezTo>
                  <a:cubicBezTo>
                    <a:pt x="28922" y="21504"/>
                    <a:pt x="27945" y="20752"/>
                    <a:pt x="27168" y="19825"/>
                  </a:cubicBezTo>
                  <a:cubicBezTo>
                    <a:pt x="25389" y="17745"/>
                    <a:pt x="25389" y="15414"/>
                    <a:pt x="25038" y="12857"/>
                  </a:cubicBezTo>
                  <a:cubicBezTo>
                    <a:pt x="24687" y="10101"/>
                    <a:pt x="23709" y="7419"/>
                    <a:pt x="22206" y="5063"/>
                  </a:cubicBezTo>
                  <a:cubicBezTo>
                    <a:pt x="21253" y="3534"/>
                    <a:pt x="20000" y="1654"/>
                    <a:pt x="18346" y="702"/>
                  </a:cubicBezTo>
                  <a:cubicBezTo>
                    <a:pt x="17870" y="426"/>
                    <a:pt x="17369" y="226"/>
                    <a:pt x="16817" y="126"/>
                  </a:cubicBezTo>
                  <a:cubicBezTo>
                    <a:pt x="16347" y="40"/>
                    <a:pt x="15873" y="0"/>
                    <a:pt x="15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0" name="Google Shape;2340;p33"/>
            <p:cNvSpPr/>
            <p:nvPr/>
          </p:nvSpPr>
          <p:spPr>
            <a:xfrm>
              <a:off x="4210063" y="8839446"/>
              <a:ext cx="1640066" cy="1212936"/>
            </a:xfrm>
            <a:custGeom>
              <a:rect b="b" l="l" r="r" t="t"/>
              <a:pathLst>
                <a:path extrusionOk="0" h="16868" w="22808">
                  <a:moveTo>
                    <a:pt x="17795" y="0"/>
                  </a:moveTo>
                  <a:cubicBezTo>
                    <a:pt x="17444" y="276"/>
                    <a:pt x="16993" y="376"/>
                    <a:pt x="16642" y="376"/>
                  </a:cubicBezTo>
                  <a:lnTo>
                    <a:pt x="16617" y="376"/>
                  </a:lnTo>
                  <a:cubicBezTo>
                    <a:pt x="16466" y="376"/>
                    <a:pt x="16316" y="351"/>
                    <a:pt x="16191" y="326"/>
                  </a:cubicBezTo>
                  <a:cubicBezTo>
                    <a:pt x="15514" y="1579"/>
                    <a:pt x="14612" y="2657"/>
                    <a:pt x="13509" y="3384"/>
                  </a:cubicBezTo>
                  <a:cubicBezTo>
                    <a:pt x="13484" y="3409"/>
                    <a:pt x="13484" y="3434"/>
                    <a:pt x="13459" y="3434"/>
                  </a:cubicBezTo>
                  <a:lnTo>
                    <a:pt x="13459" y="5740"/>
                  </a:lnTo>
                  <a:cubicBezTo>
                    <a:pt x="13584" y="5238"/>
                    <a:pt x="13559" y="4863"/>
                    <a:pt x="13559" y="4863"/>
                  </a:cubicBezTo>
                  <a:cubicBezTo>
                    <a:pt x="14712" y="4612"/>
                    <a:pt x="15664" y="3033"/>
                    <a:pt x="16266" y="3033"/>
                  </a:cubicBezTo>
                  <a:lnTo>
                    <a:pt x="16366" y="3033"/>
                  </a:lnTo>
                  <a:cubicBezTo>
                    <a:pt x="17018" y="2331"/>
                    <a:pt x="17619" y="1730"/>
                    <a:pt x="17669" y="1730"/>
                  </a:cubicBezTo>
                  <a:cubicBezTo>
                    <a:pt x="17820" y="1529"/>
                    <a:pt x="17995" y="1354"/>
                    <a:pt x="18146" y="1178"/>
                  </a:cubicBezTo>
                  <a:cubicBezTo>
                    <a:pt x="18045" y="777"/>
                    <a:pt x="17920" y="376"/>
                    <a:pt x="17795" y="0"/>
                  </a:cubicBezTo>
                  <a:close/>
                  <a:moveTo>
                    <a:pt x="3509" y="1053"/>
                  </a:moveTo>
                  <a:cubicBezTo>
                    <a:pt x="2757" y="2983"/>
                    <a:pt x="1905" y="5113"/>
                    <a:pt x="1203" y="6842"/>
                  </a:cubicBezTo>
                  <a:cubicBezTo>
                    <a:pt x="1379" y="6842"/>
                    <a:pt x="1554" y="6842"/>
                    <a:pt x="1730" y="6868"/>
                  </a:cubicBezTo>
                  <a:lnTo>
                    <a:pt x="5464" y="6542"/>
                  </a:lnTo>
                  <a:cubicBezTo>
                    <a:pt x="6491" y="6066"/>
                    <a:pt x="8246" y="5915"/>
                    <a:pt x="8371" y="5865"/>
                  </a:cubicBezTo>
                  <a:lnTo>
                    <a:pt x="8371" y="4386"/>
                  </a:lnTo>
                  <a:cubicBezTo>
                    <a:pt x="6316" y="4010"/>
                    <a:pt x="4562" y="2807"/>
                    <a:pt x="3509" y="1053"/>
                  </a:cubicBezTo>
                  <a:close/>
                  <a:moveTo>
                    <a:pt x="20276" y="8472"/>
                  </a:moveTo>
                  <a:cubicBezTo>
                    <a:pt x="19750" y="9524"/>
                    <a:pt x="19299" y="10401"/>
                    <a:pt x="19299" y="10477"/>
                  </a:cubicBezTo>
                  <a:cubicBezTo>
                    <a:pt x="19299" y="10502"/>
                    <a:pt x="19374" y="11178"/>
                    <a:pt x="19399" y="12256"/>
                  </a:cubicBezTo>
                  <a:cubicBezTo>
                    <a:pt x="19725" y="13233"/>
                    <a:pt x="20151" y="14211"/>
                    <a:pt x="20602" y="15163"/>
                  </a:cubicBezTo>
                  <a:cubicBezTo>
                    <a:pt x="21855" y="13910"/>
                    <a:pt x="22807" y="12081"/>
                    <a:pt x="21880" y="10351"/>
                  </a:cubicBezTo>
                  <a:cubicBezTo>
                    <a:pt x="21504" y="9624"/>
                    <a:pt x="20852" y="9098"/>
                    <a:pt x="20276" y="8472"/>
                  </a:cubicBezTo>
                  <a:close/>
                  <a:moveTo>
                    <a:pt x="0" y="11955"/>
                  </a:moveTo>
                  <a:cubicBezTo>
                    <a:pt x="25" y="13960"/>
                    <a:pt x="727" y="15865"/>
                    <a:pt x="2456" y="16868"/>
                  </a:cubicBezTo>
                  <a:cubicBezTo>
                    <a:pt x="2832" y="15364"/>
                    <a:pt x="3158" y="14010"/>
                    <a:pt x="3434" y="12807"/>
                  </a:cubicBezTo>
                  <a:cubicBezTo>
                    <a:pt x="2306" y="12582"/>
                    <a:pt x="476" y="12181"/>
                    <a:pt x="476" y="12106"/>
                  </a:cubicBezTo>
                  <a:cubicBezTo>
                    <a:pt x="326" y="12056"/>
                    <a:pt x="151" y="12005"/>
                    <a:pt x="0" y="119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1" name="Google Shape;2341;p33"/>
            <p:cNvSpPr/>
            <p:nvPr/>
          </p:nvSpPr>
          <p:spPr>
            <a:xfrm>
              <a:off x="4811991" y="8868280"/>
              <a:ext cx="365865" cy="623654"/>
            </a:xfrm>
            <a:custGeom>
              <a:rect b="b" l="l" r="r" t="t"/>
              <a:pathLst>
                <a:path extrusionOk="0" h="8673" w="5088">
                  <a:moveTo>
                    <a:pt x="0" y="0"/>
                  </a:moveTo>
                  <a:lnTo>
                    <a:pt x="0" y="8672"/>
                  </a:lnTo>
                  <a:lnTo>
                    <a:pt x="5088" y="8672"/>
                  </a:lnTo>
                  <a:lnTo>
                    <a:pt x="5088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2" name="Google Shape;2342;p33"/>
            <p:cNvSpPr/>
            <p:nvPr/>
          </p:nvSpPr>
          <p:spPr>
            <a:xfrm>
              <a:off x="5177779" y="9082705"/>
              <a:ext cx="3667" cy="3667"/>
            </a:xfrm>
            <a:custGeom>
              <a:rect b="b" l="l" r="r" t="t"/>
              <a:pathLst>
                <a:path extrusionOk="0" h="51" w="51">
                  <a:moveTo>
                    <a:pt x="51" y="1"/>
                  </a:moveTo>
                  <a:cubicBezTo>
                    <a:pt x="26" y="1"/>
                    <a:pt x="26" y="26"/>
                    <a:pt x="1" y="26"/>
                  </a:cubicBezTo>
                  <a:lnTo>
                    <a:pt x="1" y="51"/>
                  </a:lnTo>
                  <a:cubicBezTo>
                    <a:pt x="26" y="51"/>
                    <a:pt x="26" y="26"/>
                    <a:pt x="51" y="1"/>
                  </a:cubicBezTo>
                  <a:close/>
                </a:path>
              </a:pathLst>
            </a:custGeom>
            <a:solidFill>
              <a:srgbClr val="2218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3" name="Google Shape;2343;p33"/>
            <p:cNvSpPr/>
            <p:nvPr/>
          </p:nvSpPr>
          <p:spPr>
            <a:xfrm>
              <a:off x="4811991" y="9084503"/>
              <a:ext cx="365865" cy="153307"/>
            </a:xfrm>
            <a:custGeom>
              <a:rect b="b" l="l" r="r" t="t"/>
              <a:pathLst>
                <a:path extrusionOk="0" h="2132" w="5088">
                  <a:moveTo>
                    <a:pt x="5088" y="1"/>
                  </a:moveTo>
                  <a:cubicBezTo>
                    <a:pt x="4035" y="703"/>
                    <a:pt x="2782" y="1104"/>
                    <a:pt x="1404" y="1104"/>
                  </a:cubicBezTo>
                  <a:cubicBezTo>
                    <a:pt x="927" y="1104"/>
                    <a:pt x="451" y="1079"/>
                    <a:pt x="0" y="978"/>
                  </a:cubicBezTo>
                  <a:lnTo>
                    <a:pt x="0" y="2106"/>
                  </a:lnTo>
                  <a:cubicBezTo>
                    <a:pt x="0" y="2106"/>
                    <a:pt x="276" y="2131"/>
                    <a:pt x="727" y="2131"/>
                  </a:cubicBezTo>
                  <a:cubicBezTo>
                    <a:pt x="1830" y="2131"/>
                    <a:pt x="3960" y="1881"/>
                    <a:pt x="5088" y="26"/>
                  </a:cubicBezTo>
                  <a:lnTo>
                    <a:pt x="5088" y="1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33"/>
            <p:cNvSpPr/>
            <p:nvPr/>
          </p:nvSpPr>
          <p:spPr>
            <a:xfrm>
              <a:off x="4383070" y="8012235"/>
              <a:ext cx="1169647" cy="1151671"/>
            </a:xfrm>
            <a:custGeom>
              <a:rect b="b" l="l" r="r" t="t"/>
              <a:pathLst>
                <a:path extrusionOk="0" h="16016" w="16266">
                  <a:moveTo>
                    <a:pt x="7494" y="1"/>
                  </a:moveTo>
                  <a:cubicBezTo>
                    <a:pt x="3434" y="1"/>
                    <a:pt x="0" y="3960"/>
                    <a:pt x="0" y="8422"/>
                  </a:cubicBezTo>
                  <a:cubicBezTo>
                    <a:pt x="0" y="12883"/>
                    <a:pt x="3308" y="16016"/>
                    <a:pt x="7369" y="16016"/>
                  </a:cubicBezTo>
                  <a:cubicBezTo>
                    <a:pt x="10176" y="16016"/>
                    <a:pt x="12456" y="14311"/>
                    <a:pt x="13760" y="11830"/>
                  </a:cubicBezTo>
                  <a:lnTo>
                    <a:pt x="13785" y="11830"/>
                  </a:lnTo>
                  <a:cubicBezTo>
                    <a:pt x="13908" y="11861"/>
                    <a:pt x="14057" y="11880"/>
                    <a:pt x="14219" y="11880"/>
                  </a:cubicBezTo>
                  <a:cubicBezTo>
                    <a:pt x="14852" y="11880"/>
                    <a:pt x="15686" y="11589"/>
                    <a:pt x="15965" y="10552"/>
                  </a:cubicBezTo>
                  <a:cubicBezTo>
                    <a:pt x="16266" y="9449"/>
                    <a:pt x="15890" y="8772"/>
                    <a:pt x="15263" y="8747"/>
                  </a:cubicBezTo>
                  <a:cubicBezTo>
                    <a:pt x="15205" y="8740"/>
                    <a:pt x="15150" y="8737"/>
                    <a:pt x="15099" y="8737"/>
                  </a:cubicBezTo>
                  <a:cubicBezTo>
                    <a:pt x="14975" y="8737"/>
                    <a:pt x="14869" y="8755"/>
                    <a:pt x="14762" y="8772"/>
                  </a:cubicBezTo>
                  <a:cubicBezTo>
                    <a:pt x="14812" y="8547"/>
                    <a:pt x="14837" y="8321"/>
                    <a:pt x="14862" y="8096"/>
                  </a:cubicBezTo>
                  <a:cubicBezTo>
                    <a:pt x="15314" y="3660"/>
                    <a:pt x="11554" y="1"/>
                    <a:pt x="7494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33"/>
            <p:cNvSpPr/>
            <p:nvPr/>
          </p:nvSpPr>
          <p:spPr>
            <a:xfrm>
              <a:off x="5181446" y="8862887"/>
              <a:ext cx="192856" cy="219893"/>
            </a:xfrm>
            <a:custGeom>
              <a:rect b="b" l="l" r="r" t="t"/>
              <a:pathLst>
                <a:path extrusionOk="0" h="3058" w="2682">
                  <a:moveTo>
                    <a:pt x="2657" y="0"/>
                  </a:moveTo>
                  <a:cubicBezTo>
                    <a:pt x="2005" y="1253"/>
                    <a:pt x="1103" y="2306"/>
                    <a:pt x="0" y="3033"/>
                  </a:cubicBezTo>
                  <a:lnTo>
                    <a:pt x="0" y="3058"/>
                  </a:lnTo>
                  <a:cubicBezTo>
                    <a:pt x="1103" y="2331"/>
                    <a:pt x="2005" y="1253"/>
                    <a:pt x="2682" y="0"/>
                  </a:cubicBezTo>
                  <a:close/>
                </a:path>
              </a:pathLst>
            </a:custGeom>
            <a:solidFill>
              <a:srgbClr val="231A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33"/>
            <p:cNvSpPr/>
            <p:nvPr/>
          </p:nvSpPr>
          <p:spPr>
            <a:xfrm>
              <a:off x="5177779" y="9080908"/>
              <a:ext cx="3667" cy="3667"/>
            </a:xfrm>
            <a:custGeom>
              <a:rect b="b" l="l" r="r" t="t"/>
              <a:pathLst>
                <a:path extrusionOk="0" h="51" w="51">
                  <a:moveTo>
                    <a:pt x="51" y="1"/>
                  </a:moveTo>
                  <a:cubicBezTo>
                    <a:pt x="26" y="26"/>
                    <a:pt x="26" y="26"/>
                    <a:pt x="1" y="51"/>
                  </a:cubicBezTo>
                  <a:cubicBezTo>
                    <a:pt x="26" y="51"/>
                    <a:pt x="26" y="26"/>
                    <a:pt x="51" y="26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rgbClr val="2216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33"/>
            <p:cNvSpPr/>
            <p:nvPr/>
          </p:nvSpPr>
          <p:spPr>
            <a:xfrm>
              <a:off x="4912876" y="9084503"/>
              <a:ext cx="264979" cy="79386"/>
            </a:xfrm>
            <a:custGeom>
              <a:rect b="b" l="l" r="r" t="t"/>
              <a:pathLst>
                <a:path extrusionOk="0" h="1104" w="3685">
                  <a:moveTo>
                    <a:pt x="1" y="1104"/>
                  </a:moveTo>
                  <a:lnTo>
                    <a:pt x="1" y="1104"/>
                  </a:lnTo>
                  <a:cubicBezTo>
                    <a:pt x="1379" y="1104"/>
                    <a:pt x="2632" y="703"/>
                    <a:pt x="3685" y="1"/>
                  </a:cubicBezTo>
                  <a:lnTo>
                    <a:pt x="3685" y="1"/>
                  </a:lnTo>
                  <a:cubicBezTo>
                    <a:pt x="2632" y="703"/>
                    <a:pt x="1379" y="1104"/>
                    <a:pt x="1" y="1104"/>
                  </a:cubicBezTo>
                  <a:close/>
                </a:path>
              </a:pathLst>
            </a:custGeom>
            <a:solidFill>
              <a:srgbClr val="EF34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33"/>
            <p:cNvSpPr/>
            <p:nvPr/>
          </p:nvSpPr>
          <p:spPr>
            <a:xfrm>
              <a:off x="5480577" y="8641200"/>
              <a:ext cx="73921" cy="198321"/>
            </a:xfrm>
            <a:custGeom>
              <a:rect b="b" l="l" r="r" t="t"/>
              <a:pathLst>
                <a:path extrusionOk="0" h="2758" w="1028">
                  <a:moveTo>
                    <a:pt x="0" y="0"/>
                  </a:moveTo>
                  <a:cubicBezTo>
                    <a:pt x="627" y="25"/>
                    <a:pt x="1003" y="702"/>
                    <a:pt x="702" y="1805"/>
                  </a:cubicBezTo>
                  <a:cubicBezTo>
                    <a:pt x="577" y="2231"/>
                    <a:pt x="376" y="2532"/>
                    <a:pt x="126" y="2757"/>
                  </a:cubicBezTo>
                  <a:cubicBezTo>
                    <a:pt x="376" y="2557"/>
                    <a:pt x="602" y="2256"/>
                    <a:pt x="727" y="1805"/>
                  </a:cubicBezTo>
                  <a:cubicBezTo>
                    <a:pt x="1028" y="702"/>
                    <a:pt x="627" y="25"/>
                    <a:pt x="25" y="0"/>
                  </a:cubicBezTo>
                  <a:close/>
                </a:path>
              </a:pathLst>
            </a:custGeom>
            <a:solidFill>
              <a:srgbClr val="2F23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33"/>
            <p:cNvSpPr/>
            <p:nvPr/>
          </p:nvSpPr>
          <p:spPr>
            <a:xfrm>
              <a:off x="5404859" y="8839446"/>
              <a:ext cx="84779" cy="27109"/>
            </a:xfrm>
            <a:custGeom>
              <a:rect b="b" l="l" r="r" t="t"/>
              <a:pathLst>
                <a:path extrusionOk="0" h="377" w="1179">
                  <a:moveTo>
                    <a:pt x="1179" y="0"/>
                  </a:moveTo>
                  <a:lnTo>
                    <a:pt x="1179" y="0"/>
                  </a:lnTo>
                  <a:cubicBezTo>
                    <a:pt x="803" y="276"/>
                    <a:pt x="377" y="376"/>
                    <a:pt x="1" y="376"/>
                  </a:cubicBezTo>
                  <a:lnTo>
                    <a:pt x="26" y="376"/>
                  </a:lnTo>
                  <a:cubicBezTo>
                    <a:pt x="377" y="376"/>
                    <a:pt x="828" y="276"/>
                    <a:pt x="1179" y="0"/>
                  </a:cubicBezTo>
                  <a:close/>
                </a:path>
              </a:pathLst>
            </a:custGeom>
            <a:solidFill>
              <a:srgbClr val="231A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33"/>
            <p:cNvSpPr/>
            <p:nvPr/>
          </p:nvSpPr>
          <p:spPr>
            <a:xfrm>
              <a:off x="5444551" y="8641200"/>
              <a:ext cx="1870" cy="1870"/>
            </a:xfrm>
            <a:custGeom>
              <a:rect b="b" l="l" r="r" t="t"/>
              <a:pathLst>
                <a:path extrusionOk="0" h="26" w="26">
                  <a:moveTo>
                    <a:pt x="0" y="0"/>
                  </a:moveTo>
                  <a:cubicBezTo>
                    <a:pt x="0" y="0"/>
                    <a:pt x="0" y="25"/>
                    <a:pt x="0" y="25"/>
                  </a:cubicBezTo>
                  <a:lnTo>
                    <a:pt x="25" y="25"/>
                  </a:ln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2F232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1" name="Google Shape;2351;p33"/>
            <p:cNvSpPr/>
            <p:nvPr/>
          </p:nvSpPr>
          <p:spPr>
            <a:xfrm>
              <a:off x="4730110" y="8310915"/>
              <a:ext cx="821831" cy="857928"/>
            </a:xfrm>
            <a:custGeom>
              <a:rect b="b" l="l" r="r" t="t"/>
              <a:pathLst>
                <a:path extrusionOk="0" h="11931" w="11429">
                  <a:moveTo>
                    <a:pt x="7544" y="1"/>
                  </a:moveTo>
                  <a:cubicBezTo>
                    <a:pt x="7394" y="76"/>
                    <a:pt x="7269" y="126"/>
                    <a:pt x="7118" y="176"/>
                  </a:cubicBezTo>
                  <a:cubicBezTo>
                    <a:pt x="7519" y="1179"/>
                    <a:pt x="7695" y="2307"/>
                    <a:pt x="7569" y="3484"/>
                  </a:cubicBezTo>
                  <a:cubicBezTo>
                    <a:pt x="7018" y="9675"/>
                    <a:pt x="2883" y="11404"/>
                    <a:pt x="76" y="11404"/>
                  </a:cubicBezTo>
                  <a:lnTo>
                    <a:pt x="0" y="11404"/>
                  </a:lnTo>
                  <a:cubicBezTo>
                    <a:pt x="752" y="11755"/>
                    <a:pt x="1604" y="11931"/>
                    <a:pt x="2532" y="11931"/>
                  </a:cubicBezTo>
                  <a:cubicBezTo>
                    <a:pt x="3910" y="11931"/>
                    <a:pt x="5163" y="11530"/>
                    <a:pt x="6216" y="10828"/>
                  </a:cubicBezTo>
                  <a:cubicBezTo>
                    <a:pt x="6241" y="10803"/>
                    <a:pt x="6241" y="10803"/>
                    <a:pt x="6266" y="10778"/>
                  </a:cubicBezTo>
                  <a:cubicBezTo>
                    <a:pt x="7369" y="10051"/>
                    <a:pt x="8271" y="8998"/>
                    <a:pt x="8923" y="7745"/>
                  </a:cubicBezTo>
                  <a:lnTo>
                    <a:pt x="8973" y="7745"/>
                  </a:lnTo>
                  <a:cubicBezTo>
                    <a:pt x="9073" y="7770"/>
                    <a:pt x="9223" y="7795"/>
                    <a:pt x="9374" y="7795"/>
                  </a:cubicBezTo>
                  <a:cubicBezTo>
                    <a:pt x="9750" y="7795"/>
                    <a:pt x="10176" y="7695"/>
                    <a:pt x="10552" y="7419"/>
                  </a:cubicBezTo>
                  <a:cubicBezTo>
                    <a:pt x="10802" y="7194"/>
                    <a:pt x="11003" y="6893"/>
                    <a:pt x="11128" y="6467"/>
                  </a:cubicBezTo>
                  <a:cubicBezTo>
                    <a:pt x="11429" y="5364"/>
                    <a:pt x="11053" y="4687"/>
                    <a:pt x="10426" y="4662"/>
                  </a:cubicBezTo>
                  <a:lnTo>
                    <a:pt x="10301" y="4662"/>
                  </a:lnTo>
                  <a:cubicBezTo>
                    <a:pt x="10176" y="4662"/>
                    <a:pt x="10050" y="4662"/>
                    <a:pt x="9950" y="4687"/>
                  </a:cubicBezTo>
                  <a:lnTo>
                    <a:pt x="9925" y="4687"/>
                  </a:lnTo>
                  <a:cubicBezTo>
                    <a:pt x="9925" y="4687"/>
                    <a:pt x="9925" y="4662"/>
                    <a:pt x="9925" y="4662"/>
                  </a:cubicBezTo>
                  <a:cubicBezTo>
                    <a:pt x="9248" y="4763"/>
                    <a:pt x="9048" y="5239"/>
                    <a:pt x="9048" y="5239"/>
                  </a:cubicBezTo>
                  <a:cubicBezTo>
                    <a:pt x="9048" y="5189"/>
                    <a:pt x="9048" y="5114"/>
                    <a:pt x="9048" y="5038"/>
                  </a:cubicBezTo>
                  <a:cubicBezTo>
                    <a:pt x="9048" y="3459"/>
                    <a:pt x="8171" y="1354"/>
                    <a:pt x="7544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2" name="Google Shape;2352;p33"/>
            <p:cNvSpPr/>
            <p:nvPr/>
          </p:nvSpPr>
          <p:spPr>
            <a:xfrm>
              <a:off x="5066036" y="8101542"/>
              <a:ext cx="1136642" cy="2333326"/>
            </a:xfrm>
            <a:custGeom>
              <a:rect b="b" l="l" r="r" t="t"/>
              <a:pathLst>
                <a:path extrusionOk="0" h="32449" w="15807">
                  <a:moveTo>
                    <a:pt x="14623" y="0"/>
                  </a:moveTo>
                  <a:cubicBezTo>
                    <a:pt x="14542" y="0"/>
                    <a:pt x="14469" y="20"/>
                    <a:pt x="14412" y="62"/>
                  </a:cubicBezTo>
                  <a:cubicBezTo>
                    <a:pt x="14026" y="328"/>
                    <a:pt x="13080" y="1269"/>
                    <a:pt x="12945" y="1269"/>
                  </a:cubicBezTo>
                  <a:cubicBezTo>
                    <a:pt x="12940" y="1269"/>
                    <a:pt x="12936" y="1268"/>
                    <a:pt x="12933" y="1265"/>
                  </a:cubicBezTo>
                  <a:cubicBezTo>
                    <a:pt x="12833" y="1215"/>
                    <a:pt x="12858" y="713"/>
                    <a:pt x="12633" y="488"/>
                  </a:cubicBezTo>
                  <a:cubicBezTo>
                    <a:pt x="12562" y="417"/>
                    <a:pt x="12493" y="388"/>
                    <a:pt x="12437" y="388"/>
                  </a:cubicBezTo>
                  <a:cubicBezTo>
                    <a:pt x="12313" y="388"/>
                    <a:pt x="12246" y="526"/>
                    <a:pt x="12332" y="663"/>
                  </a:cubicBezTo>
                  <a:cubicBezTo>
                    <a:pt x="12432" y="864"/>
                    <a:pt x="12357" y="1390"/>
                    <a:pt x="12382" y="1691"/>
                  </a:cubicBezTo>
                  <a:cubicBezTo>
                    <a:pt x="12407" y="1992"/>
                    <a:pt x="12658" y="2443"/>
                    <a:pt x="12658" y="2443"/>
                  </a:cubicBezTo>
                  <a:cubicBezTo>
                    <a:pt x="12658" y="2443"/>
                    <a:pt x="10126" y="7029"/>
                    <a:pt x="5765" y="11992"/>
                  </a:cubicBezTo>
                  <a:cubicBezTo>
                    <a:pt x="5765" y="11991"/>
                    <a:pt x="5764" y="11990"/>
                    <a:pt x="5763" y="11990"/>
                  </a:cubicBezTo>
                  <a:cubicBezTo>
                    <a:pt x="5647" y="11990"/>
                    <a:pt x="2658" y="15225"/>
                    <a:pt x="2658" y="15225"/>
                  </a:cubicBezTo>
                  <a:cubicBezTo>
                    <a:pt x="2582" y="15300"/>
                    <a:pt x="2507" y="15375"/>
                    <a:pt x="2432" y="15425"/>
                  </a:cubicBezTo>
                  <a:cubicBezTo>
                    <a:pt x="2432" y="15601"/>
                    <a:pt x="2457" y="15776"/>
                    <a:pt x="2457" y="15952"/>
                  </a:cubicBezTo>
                  <a:lnTo>
                    <a:pt x="452" y="24448"/>
                  </a:lnTo>
                  <a:cubicBezTo>
                    <a:pt x="452" y="24448"/>
                    <a:pt x="1" y="32448"/>
                    <a:pt x="4008" y="32448"/>
                  </a:cubicBezTo>
                  <a:cubicBezTo>
                    <a:pt x="4817" y="32448"/>
                    <a:pt x="5807" y="32123"/>
                    <a:pt x="7019" y="31340"/>
                  </a:cubicBezTo>
                  <a:cubicBezTo>
                    <a:pt x="7896" y="25927"/>
                    <a:pt x="7395" y="20839"/>
                    <a:pt x="7395" y="20739"/>
                  </a:cubicBezTo>
                  <a:cubicBezTo>
                    <a:pt x="7369" y="20613"/>
                    <a:pt x="10252" y="15200"/>
                    <a:pt x="10202" y="15175"/>
                  </a:cubicBezTo>
                  <a:cubicBezTo>
                    <a:pt x="12056" y="11716"/>
                    <a:pt x="13460" y="7706"/>
                    <a:pt x="13735" y="3044"/>
                  </a:cubicBezTo>
                  <a:cubicBezTo>
                    <a:pt x="14111" y="3019"/>
                    <a:pt x="14613" y="2718"/>
                    <a:pt x="14788" y="2493"/>
                  </a:cubicBezTo>
                  <a:cubicBezTo>
                    <a:pt x="15164" y="2067"/>
                    <a:pt x="15590" y="1716"/>
                    <a:pt x="15615" y="1515"/>
                  </a:cubicBezTo>
                  <a:cubicBezTo>
                    <a:pt x="15806" y="622"/>
                    <a:pt x="15078" y="0"/>
                    <a:pt x="14623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33"/>
            <p:cNvSpPr/>
            <p:nvPr/>
          </p:nvSpPr>
          <p:spPr>
            <a:xfrm>
              <a:off x="3242275" y="9100179"/>
              <a:ext cx="1564348" cy="703471"/>
            </a:xfrm>
            <a:custGeom>
              <a:rect b="b" l="l" r="r" t="t"/>
              <a:pathLst>
                <a:path extrusionOk="0" h="9783" w="21755">
                  <a:moveTo>
                    <a:pt x="2450" y="0"/>
                  </a:moveTo>
                  <a:cubicBezTo>
                    <a:pt x="2363" y="0"/>
                    <a:pt x="2281" y="81"/>
                    <a:pt x="2281" y="259"/>
                  </a:cubicBezTo>
                  <a:cubicBezTo>
                    <a:pt x="2281" y="560"/>
                    <a:pt x="2657" y="886"/>
                    <a:pt x="2632" y="1011"/>
                  </a:cubicBezTo>
                  <a:cubicBezTo>
                    <a:pt x="2607" y="1111"/>
                    <a:pt x="1229" y="1186"/>
                    <a:pt x="752" y="1237"/>
                  </a:cubicBezTo>
                  <a:cubicBezTo>
                    <a:pt x="0" y="1312"/>
                    <a:pt x="76" y="2715"/>
                    <a:pt x="953" y="3116"/>
                  </a:cubicBezTo>
                  <a:cubicBezTo>
                    <a:pt x="1034" y="3157"/>
                    <a:pt x="1128" y="3171"/>
                    <a:pt x="1236" y="3171"/>
                  </a:cubicBezTo>
                  <a:cubicBezTo>
                    <a:pt x="1462" y="3171"/>
                    <a:pt x="1749" y="3108"/>
                    <a:pt x="2106" y="3091"/>
                  </a:cubicBezTo>
                  <a:cubicBezTo>
                    <a:pt x="2381" y="3066"/>
                    <a:pt x="3033" y="3016"/>
                    <a:pt x="3334" y="2790"/>
                  </a:cubicBezTo>
                  <a:cubicBezTo>
                    <a:pt x="6717" y="5673"/>
                    <a:pt x="10351" y="7402"/>
                    <a:pt x="13935" y="8480"/>
                  </a:cubicBezTo>
                  <a:cubicBezTo>
                    <a:pt x="13935" y="8580"/>
                    <a:pt x="17770" y="9382"/>
                    <a:pt x="17770" y="9382"/>
                  </a:cubicBezTo>
                  <a:cubicBezTo>
                    <a:pt x="18722" y="9557"/>
                    <a:pt x="19675" y="9683"/>
                    <a:pt x="20602" y="9783"/>
                  </a:cubicBezTo>
                  <a:cubicBezTo>
                    <a:pt x="21755" y="7678"/>
                    <a:pt x="21580" y="5121"/>
                    <a:pt x="20552" y="3693"/>
                  </a:cubicBezTo>
                  <a:lnTo>
                    <a:pt x="21028" y="2740"/>
                  </a:lnTo>
                  <a:lnTo>
                    <a:pt x="15189" y="3242"/>
                  </a:lnTo>
                  <a:cubicBezTo>
                    <a:pt x="8647" y="2941"/>
                    <a:pt x="3660" y="1612"/>
                    <a:pt x="3660" y="1612"/>
                  </a:cubicBezTo>
                  <a:cubicBezTo>
                    <a:pt x="3660" y="1612"/>
                    <a:pt x="3509" y="1111"/>
                    <a:pt x="3334" y="911"/>
                  </a:cubicBezTo>
                  <a:cubicBezTo>
                    <a:pt x="3133" y="685"/>
                    <a:pt x="2707" y="359"/>
                    <a:pt x="2632" y="159"/>
                  </a:cubicBezTo>
                  <a:cubicBezTo>
                    <a:pt x="2598" y="56"/>
                    <a:pt x="2522" y="0"/>
                    <a:pt x="2450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33"/>
            <p:cNvSpPr/>
            <p:nvPr/>
          </p:nvSpPr>
          <p:spPr>
            <a:xfrm>
              <a:off x="5532852" y="8170860"/>
              <a:ext cx="659679" cy="1549966"/>
            </a:xfrm>
            <a:custGeom>
              <a:rect b="b" l="l" r="r" t="t"/>
              <a:pathLst>
                <a:path extrusionOk="0" h="21555" w="9174">
                  <a:moveTo>
                    <a:pt x="9148" y="0"/>
                  </a:moveTo>
                  <a:cubicBezTo>
                    <a:pt x="9148" y="125"/>
                    <a:pt x="9123" y="276"/>
                    <a:pt x="9073" y="401"/>
                  </a:cubicBezTo>
                  <a:cubicBezTo>
                    <a:pt x="9023" y="602"/>
                    <a:pt x="8572" y="927"/>
                    <a:pt x="8171" y="1303"/>
                  </a:cubicBezTo>
                  <a:cubicBezTo>
                    <a:pt x="7970" y="1504"/>
                    <a:pt x="7494" y="1780"/>
                    <a:pt x="7118" y="1780"/>
                  </a:cubicBezTo>
                  <a:lnTo>
                    <a:pt x="7068" y="1780"/>
                  </a:lnTo>
                  <a:cubicBezTo>
                    <a:pt x="6391" y="6391"/>
                    <a:pt x="4687" y="10276"/>
                    <a:pt x="2532" y="13559"/>
                  </a:cubicBezTo>
                  <a:cubicBezTo>
                    <a:pt x="2557" y="13584"/>
                    <a:pt x="953" y="16090"/>
                    <a:pt x="0" y="17644"/>
                  </a:cubicBezTo>
                  <a:cubicBezTo>
                    <a:pt x="251" y="18572"/>
                    <a:pt x="476" y="19474"/>
                    <a:pt x="652" y="20226"/>
                  </a:cubicBezTo>
                  <a:cubicBezTo>
                    <a:pt x="752" y="20677"/>
                    <a:pt x="877" y="21128"/>
                    <a:pt x="1003" y="21554"/>
                  </a:cubicBezTo>
                  <a:cubicBezTo>
                    <a:pt x="978" y="20476"/>
                    <a:pt x="903" y="19800"/>
                    <a:pt x="903" y="19775"/>
                  </a:cubicBezTo>
                  <a:cubicBezTo>
                    <a:pt x="903" y="19624"/>
                    <a:pt x="3710" y="14311"/>
                    <a:pt x="3710" y="14211"/>
                  </a:cubicBezTo>
                  <a:cubicBezTo>
                    <a:pt x="5564" y="10752"/>
                    <a:pt x="6968" y="6742"/>
                    <a:pt x="7243" y="2080"/>
                  </a:cubicBezTo>
                  <a:cubicBezTo>
                    <a:pt x="7619" y="2055"/>
                    <a:pt x="8121" y="1754"/>
                    <a:pt x="8296" y="1529"/>
                  </a:cubicBezTo>
                  <a:cubicBezTo>
                    <a:pt x="8672" y="1103"/>
                    <a:pt x="9098" y="752"/>
                    <a:pt x="9123" y="551"/>
                  </a:cubicBezTo>
                  <a:cubicBezTo>
                    <a:pt x="9173" y="351"/>
                    <a:pt x="9173" y="175"/>
                    <a:pt x="9148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33"/>
            <p:cNvSpPr/>
            <p:nvPr/>
          </p:nvSpPr>
          <p:spPr>
            <a:xfrm>
              <a:off x="5954511" y="8214076"/>
              <a:ext cx="3739" cy="19918"/>
            </a:xfrm>
            <a:custGeom>
              <a:rect b="b" l="l" r="r" t="t"/>
              <a:pathLst>
                <a:path extrusionOk="0" h="277" w="52">
                  <a:moveTo>
                    <a:pt x="51" y="276"/>
                  </a:moveTo>
                  <a:cubicBezTo>
                    <a:pt x="26" y="226"/>
                    <a:pt x="26" y="176"/>
                    <a:pt x="26" y="126"/>
                  </a:cubicBezTo>
                  <a:cubicBezTo>
                    <a:pt x="26" y="101"/>
                    <a:pt x="26" y="51"/>
                    <a:pt x="1" y="1"/>
                  </a:cubicBezTo>
                  <a:lnTo>
                    <a:pt x="1" y="1"/>
                  </a:lnTo>
                  <a:cubicBezTo>
                    <a:pt x="26" y="51"/>
                    <a:pt x="26" y="101"/>
                    <a:pt x="26" y="126"/>
                  </a:cubicBezTo>
                  <a:cubicBezTo>
                    <a:pt x="26" y="176"/>
                    <a:pt x="26" y="226"/>
                    <a:pt x="51" y="276"/>
                  </a:cubicBezTo>
                </a:path>
              </a:pathLst>
            </a:custGeom>
            <a:solidFill>
              <a:srgbClr val="F9B1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33"/>
            <p:cNvSpPr/>
            <p:nvPr/>
          </p:nvSpPr>
          <p:spPr>
            <a:xfrm>
              <a:off x="5954511" y="8214076"/>
              <a:ext cx="12728" cy="37895"/>
            </a:xfrm>
            <a:custGeom>
              <a:rect b="b" l="l" r="r" t="t"/>
              <a:pathLst>
                <a:path extrusionOk="0" h="527" w="177">
                  <a:moveTo>
                    <a:pt x="1" y="1"/>
                  </a:moveTo>
                  <a:lnTo>
                    <a:pt x="1" y="1"/>
                  </a:lnTo>
                  <a:cubicBezTo>
                    <a:pt x="8" y="24"/>
                    <a:pt x="15" y="47"/>
                    <a:pt x="22" y="69"/>
                  </a:cubicBezTo>
                  <a:lnTo>
                    <a:pt x="22" y="69"/>
                  </a:lnTo>
                  <a:cubicBezTo>
                    <a:pt x="19" y="48"/>
                    <a:pt x="13" y="24"/>
                    <a:pt x="1" y="1"/>
                  </a:cubicBezTo>
                  <a:close/>
                  <a:moveTo>
                    <a:pt x="22" y="69"/>
                  </a:moveTo>
                  <a:cubicBezTo>
                    <a:pt x="26" y="93"/>
                    <a:pt x="26" y="113"/>
                    <a:pt x="26" y="126"/>
                  </a:cubicBezTo>
                  <a:cubicBezTo>
                    <a:pt x="26" y="176"/>
                    <a:pt x="26" y="226"/>
                    <a:pt x="51" y="276"/>
                  </a:cubicBezTo>
                  <a:cubicBezTo>
                    <a:pt x="76" y="351"/>
                    <a:pt x="101" y="452"/>
                    <a:pt x="151" y="527"/>
                  </a:cubicBezTo>
                  <a:lnTo>
                    <a:pt x="176" y="477"/>
                  </a:lnTo>
                  <a:cubicBezTo>
                    <a:pt x="176" y="477"/>
                    <a:pt x="94" y="291"/>
                    <a:pt x="22" y="69"/>
                  </a:cubicBezTo>
                  <a:close/>
                </a:path>
              </a:pathLst>
            </a:custGeom>
            <a:solidFill>
              <a:srgbClr val="F143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33"/>
            <p:cNvSpPr/>
            <p:nvPr/>
          </p:nvSpPr>
          <p:spPr>
            <a:xfrm>
              <a:off x="5967167" y="8248303"/>
              <a:ext cx="7263" cy="5465"/>
            </a:xfrm>
            <a:custGeom>
              <a:rect b="b" l="l" r="r" t="t"/>
              <a:pathLst>
                <a:path extrusionOk="0" h="76" w="101">
                  <a:moveTo>
                    <a:pt x="0" y="1"/>
                  </a:moveTo>
                  <a:cubicBezTo>
                    <a:pt x="0" y="1"/>
                    <a:pt x="25" y="26"/>
                    <a:pt x="101" y="76"/>
                  </a:cubicBezTo>
                  <a:cubicBezTo>
                    <a:pt x="51" y="26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43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33"/>
            <p:cNvSpPr/>
            <p:nvPr/>
          </p:nvSpPr>
          <p:spPr>
            <a:xfrm>
              <a:off x="5952714" y="8149504"/>
              <a:ext cx="1870" cy="10570"/>
            </a:xfrm>
            <a:custGeom>
              <a:rect b="b" l="l" r="r" t="t"/>
              <a:pathLst>
                <a:path extrusionOk="0" h="147" w="26">
                  <a:moveTo>
                    <a:pt x="1" y="1"/>
                  </a:moveTo>
                  <a:cubicBezTo>
                    <a:pt x="2" y="48"/>
                    <a:pt x="26" y="74"/>
                    <a:pt x="26" y="147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6" y="73"/>
                    <a:pt x="2" y="48"/>
                    <a:pt x="1" y="1"/>
                  </a:cubicBezTo>
                  <a:close/>
                </a:path>
              </a:pathLst>
            </a:custGeom>
            <a:solidFill>
              <a:srgbClr val="F9B1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33"/>
            <p:cNvSpPr/>
            <p:nvPr/>
          </p:nvSpPr>
          <p:spPr>
            <a:xfrm>
              <a:off x="5949118" y="8131168"/>
              <a:ext cx="7263" cy="27109"/>
            </a:xfrm>
            <a:custGeom>
              <a:rect b="b" l="l" r="r" t="t"/>
              <a:pathLst>
                <a:path extrusionOk="0" h="377" w="101">
                  <a:moveTo>
                    <a:pt x="101" y="1"/>
                  </a:moveTo>
                  <a:lnTo>
                    <a:pt x="101" y="1"/>
                  </a:lnTo>
                  <a:cubicBezTo>
                    <a:pt x="26" y="26"/>
                    <a:pt x="1" y="101"/>
                    <a:pt x="26" y="201"/>
                  </a:cubicBezTo>
                  <a:cubicBezTo>
                    <a:pt x="26" y="226"/>
                    <a:pt x="26" y="226"/>
                    <a:pt x="51" y="251"/>
                  </a:cubicBezTo>
                  <a:cubicBezTo>
                    <a:pt x="51" y="301"/>
                    <a:pt x="76" y="326"/>
                    <a:pt x="76" y="377"/>
                  </a:cubicBezTo>
                  <a:cubicBezTo>
                    <a:pt x="101" y="251"/>
                    <a:pt x="101" y="101"/>
                    <a:pt x="101" y="1"/>
                  </a:cubicBezTo>
                  <a:close/>
                </a:path>
              </a:pathLst>
            </a:custGeom>
            <a:solidFill>
              <a:srgbClr val="F143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33"/>
            <p:cNvSpPr/>
            <p:nvPr/>
          </p:nvSpPr>
          <p:spPr>
            <a:xfrm>
              <a:off x="3258526" y="9235938"/>
              <a:ext cx="1229115" cy="524493"/>
            </a:xfrm>
            <a:custGeom>
              <a:rect b="b" l="l" r="r" t="t"/>
              <a:pathLst>
                <a:path extrusionOk="0" h="7294" w="17093">
                  <a:moveTo>
                    <a:pt x="0" y="0"/>
                  </a:moveTo>
                  <a:cubicBezTo>
                    <a:pt x="0" y="376"/>
                    <a:pt x="150" y="827"/>
                    <a:pt x="501" y="1103"/>
                  </a:cubicBezTo>
                  <a:lnTo>
                    <a:pt x="526" y="1103"/>
                  </a:lnTo>
                  <a:cubicBezTo>
                    <a:pt x="576" y="1153"/>
                    <a:pt x="627" y="1178"/>
                    <a:pt x="702" y="1228"/>
                  </a:cubicBezTo>
                  <a:lnTo>
                    <a:pt x="727" y="1228"/>
                  </a:lnTo>
                  <a:cubicBezTo>
                    <a:pt x="802" y="1278"/>
                    <a:pt x="902" y="1278"/>
                    <a:pt x="1003" y="1278"/>
                  </a:cubicBezTo>
                  <a:cubicBezTo>
                    <a:pt x="1228" y="1278"/>
                    <a:pt x="1504" y="1228"/>
                    <a:pt x="1880" y="1203"/>
                  </a:cubicBezTo>
                  <a:cubicBezTo>
                    <a:pt x="2155" y="1178"/>
                    <a:pt x="2807" y="1128"/>
                    <a:pt x="3108" y="902"/>
                  </a:cubicBezTo>
                  <a:cubicBezTo>
                    <a:pt x="6491" y="3785"/>
                    <a:pt x="10125" y="5514"/>
                    <a:pt x="13709" y="6592"/>
                  </a:cubicBezTo>
                  <a:cubicBezTo>
                    <a:pt x="13709" y="6667"/>
                    <a:pt x="15539" y="7068"/>
                    <a:pt x="16667" y="7293"/>
                  </a:cubicBezTo>
                  <a:cubicBezTo>
                    <a:pt x="16817" y="6567"/>
                    <a:pt x="16968" y="5890"/>
                    <a:pt x="17093" y="5263"/>
                  </a:cubicBezTo>
                  <a:cubicBezTo>
                    <a:pt x="15940" y="5163"/>
                    <a:pt x="14361" y="4988"/>
                    <a:pt x="14361" y="4912"/>
                  </a:cubicBezTo>
                  <a:cubicBezTo>
                    <a:pt x="10677" y="4261"/>
                    <a:pt x="6867" y="2933"/>
                    <a:pt x="3183" y="476"/>
                  </a:cubicBezTo>
                  <a:cubicBezTo>
                    <a:pt x="2907" y="727"/>
                    <a:pt x="2281" y="827"/>
                    <a:pt x="1980" y="877"/>
                  </a:cubicBezTo>
                  <a:cubicBezTo>
                    <a:pt x="1579" y="953"/>
                    <a:pt x="1278" y="1078"/>
                    <a:pt x="1028" y="1078"/>
                  </a:cubicBezTo>
                  <a:cubicBezTo>
                    <a:pt x="952" y="1078"/>
                    <a:pt x="902" y="1078"/>
                    <a:pt x="852" y="1053"/>
                  </a:cubicBezTo>
                  <a:cubicBezTo>
                    <a:pt x="351" y="877"/>
                    <a:pt x="75" y="426"/>
                    <a:pt x="0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33"/>
            <p:cNvSpPr/>
            <p:nvPr/>
          </p:nvSpPr>
          <p:spPr>
            <a:xfrm>
              <a:off x="3876633" y="9056675"/>
              <a:ext cx="2438455" cy="2710697"/>
            </a:xfrm>
            <a:custGeom>
              <a:rect b="b" l="l" r="r" t="t"/>
              <a:pathLst>
                <a:path extrusionOk="0" h="37697" w="33911">
                  <a:moveTo>
                    <a:pt x="20901" y="1"/>
                  </a:moveTo>
                  <a:cubicBezTo>
                    <a:pt x="20317" y="1"/>
                    <a:pt x="19348" y="1593"/>
                    <a:pt x="18196" y="1842"/>
                  </a:cubicBezTo>
                  <a:cubicBezTo>
                    <a:pt x="18196" y="1842"/>
                    <a:pt x="18447" y="4398"/>
                    <a:pt x="15464" y="4924"/>
                  </a:cubicBezTo>
                  <a:cubicBezTo>
                    <a:pt x="15198" y="4970"/>
                    <a:pt x="14960" y="4991"/>
                    <a:pt x="14749" y="4991"/>
                  </a:cubicBezTo>
                  <a:cubicBezTo>
                    <a:pt x="13687" y="4991"/>
                    <a:pt x="13280" y="4465"/>
                    <a:pt x="13133" y="3922"/>
                  </a:cubicBezTo>
                  <a:cubicBezTo>
                    <a:pt x="12962" y="3382"/>
                    <a:pt x="13054" y="2843"/>
                    <a:pt x="13011" y="2843"/>
                  </a:cubicBezTo>
                  <a:cubicBezTo>
                    <a:pt x="13010" y="2843"/>
                    <a:pt x="13009" y="2843"/>
                    <a:pt x="13008" y="2844"/>
                  </a:cubicBezTo>
                  <a:cubicBezTo>
                    <a:pt x="12858" y="2894"/>
                    <a:pt x="9900" y="3145"/>
                    <a:pt x="9424" y="4072"/>
                  </a:cubicBezTo>
                  <a:cubicBezTo>
                    <a:pt x="8973" y="4999"/>
                    <a:pt x="8397" y="8909"/>
                    <a:pt x="6868" y="14724"/>
                  </a:cubicBezTo>
                  <a:cubicBezTo>
                    <a:pt x="5339" y="20538"/>
                    <a:pt x="1" y="34774"/>
                    <a:pt x="1" y="34774"/>
                  </a:cubicBezTo>
                  <a:cubicBezTo>
                    <a:pt x="1" y="34774"/>
                    <a:pt x="2502" y="32701"/>
                    <a:pt x="6212" y="32701"/>
                  </a:cubicBezTo>
                  <a:cubicBezTo>
                    <a:pt x="7498" y="32701"/>
                    <a:pt x="8929" y="32950"/>
                    <a:pt x="10452" y="33621"/>
                  </a:cubicBezTo>
                  <a:cubicBezTo>
                    <a:pt x="16617" y="36353"/>
                    <a:pt x="20126" y="37305"/>
                    <a:pt x="25765" y="37656"/>
                  </a:cubicBezTo>
                  <a:cubicBezTo>
                    <a:pt x="26198" y="37684"/>
                    <a:pt x="26607" y="37696"/>
                    <a:pt x="26994" y="37696"/>
                  </a:cubicBezTo>
                  <a:cubicBezTo>
                    <a:pt x="31584" y="37696"/>
                    <a:pt x="33035" y="35925"/>
                    <a:pt x="33058" y="35902"/>
                  </a:cubicBezTo>
                  <a:cubicBezTo>
                    <a:pt x="33911" y="34849"/>
                    <a:pt x="32657" y="30463"/>
                    <a:pt x="32407" y="29285"/>
                  </a:cubicBezTo>
                  <a:cubicBezTo>
                    <a:pt x="31404" y="24573"/>
                    <a:pt x="29224" y="20288"/>
                    <a:pt x="27144" y="15952"/>
                  </a:cubicBezTo>
                  <a:cubicBezTo>
                    <a:pt x="25915" y="13395"/>
                    <a:pt x="24286" y="10714"/>
                    <a:pt x="23685" y="7907"/>
                  </a:cubicBezTo>
                  <a:cubicBezTo>
                    <a:pt x="23108" y="5250"/>
                    <a:pt x="21605" y="488"/>
                    <a:pt x="21078" y="62"/>
                  </a:cubicBezTo>
                  <a:cubicBezTo>
                    <a:pt x="21024" y="20"/>
                    <a:pt x="20965" y="1"/>
                    <a:pt x="209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33"/>
            <p:cNvSpPr/>
            <p:nvPr/>
          </p:nvSpPr>
          <p:spPr>
            <a:xfrm>
              <a:off x="4963354" y="8576340"/>
              <a:ext cx="164093" cy="82981"/>
            </a:xfrm>
            <a:custGeom>
              <a:rect b="b" l="l" r="r" t="t"/>
              <a:pathLst>
                <a:path extrusionOk="0" h="1154" w="2282">
                  <a:moveTo>
                    <a:pt x="1178" y="0"/>
                  </a:moveTo>
                  <a:cubicBezTo>
                    <a:pt x="878" y="0"/>
                    <a:pt x="577" y="176"/>
                    <a:pt x="401" y="376"/>
                  </a:cubicBezTo>
                  <a:cubicBezTo>
                    <a:pt x="301" y="476"/>
                    <a:pt x="251" y="602"/>
                    <a:pt x="176" y="727"/>
                  </a:cubicBezTo>
                  <a:cubicBezTo>
                    <a:pt x="101" y="852"/>
                    <a:pt x="51" y="978"/>
                    <a:pt x="0" y="1103"/>
                  </a:cubicBezTo>
                  <a:cubicBezTo>
                    <a:pt x="176" y="877"/>
                    <a:pt x="301" y="652"/>
                    <a:pt x="502" y="476"/>
                  </a:cubicBezTo>
                  <a:cubicBezTo>
                    <a:pt x="685" y="316"/>
                    <a:pt x="889" y="197"/>
                    <a:pt x="1114" y="197"/>
                  </a:cubicBezTo>
                  <a:cubicBezTo>
                    <a:pt x="1136" y="197"/>
                    <a:pt x="1157" y="199"/>
                    <a:pt x="1178" y="201"/>
                  </a:cubicBezTo>
                  <a:cubicBezTo>
                    <a:pt x="1429" y="201"/>
                    <a:pt x="1655" y="326"/>
                    <a:pt x="1855" y="501"/>
                  </a:cubicBezTo>
                  <a:cubicBezTo>
                    <a:pt x="2031" y="677"/>
                    <a:pt x="2206" y="877"/>
                    <a:pt x="2281" y="1153"/>
                  </a:cubicBezTo>
                  <a:cubicBezTo>
                    <a:pt x="2281" y="877"/>
                    <a:pt x="2131" y="602"/>
                    <a:pt x="1955" y="401"/>
                  </a:cubicBezTo>
                  <a:cubicBezTo>
                    <a:pt x="1755" y="176"/>
                    <a:pt x="1479" y="25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33"/>
            <p:cNvSpPr/>
            <p:nvPr/>
          </p:nvSpPr>
          <p:spPr>
            <a:xfrm>
              <a:off x="4529040" y="8559011"/>
              <a:ext cx="156830" cy="102109"/>
            </a:xfrm>
            <a:custGeom>
              <a:rect b="b" l="l" r="r" t="t"/>
              <a:pathLst>
                <a:path extrusionOk="0" h="1420" w="2181">
                  <a:moveTo>
                    <a:pt x="1107" y="0"/>
                  </a:moveTo>
                  <a:cubicBezTo>
                    <a:pt x="1022" y="0"/>
                    <a:pt x="936" y="13"/>
                    <a:pt x="852" y="41"/>
                  </a:cubicBezTo>
                  <a:cubicBezTo>
                    <a:pt x="577" y="141"/>
                    <a:pt x="351" y="366"/>
                    <a:pt x="226" y="617"/>
                  </a:cubicBezTo>
                  <a:cubicBezTo>
                    <a:pt x="176" y="742"/>
                    <a:pt x="126" y="893"/>
                    <a:pt x="75" y="1018"/>
                  </a:cubicBezTo>
                  <a:cubicBezTo>
                    <a:pt x="50" y="1143"/>
                    <a:pt x="25" y="1269"/>
                    <a:pt x="0" y="1419"/>
                  </a:cubicBezTo>
                  <a:cubicBezTo>
                    <a:pt x="101" y="1168"/>
                    <a:pt x="201" y="918"/>
                    <a:pt x="351" y="692"/>
                  </a:cubicBezTo>
                  <a:cubicBezTo>
                    <a:pt x="502" y="467"/>
                    <a:pt x="677" y="291"/>
                    <a:pt x="928" y="216"/>
                  </a:cubicBezTo>
                  <a:cubicBezTo>
                    <a:pt x="1000" y="184"/>
                    <a:pt x="1076" y="170"/>
                    <a:pt x="1152" y="170"/>
                  </a:cubicBezTo>
                  <a:cubicBezTo>
                    <a:pt x="1312" y="170"/>
                    <a:pt x="1477" y="232"/>
                    <a:pt x="1629" y="316"/>
                  </a:cubicBezTo>
                  <a:cubicBezTo>
                    <a:pt x="1855" y="442"/>
                    <a:pt x="2080" y="617"/>
                    <a:pt x="2181" y="868"/>
                  </a:cubicBezTo>
                  <a:cubicBezTo>
                    <a:pt x="2131" y="592"/>
                    <a:pt x="1930" y="341"/>
                    <a:pt x="1705" y="191"/>
                  </a:cubicBezTo>
                  <a:cubicBezTo>
                    <a:pt x="1542" y="83"/>
                    <a:pt x="1327" y="0"/>
                    <a:pt x="11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33"/>
            <p:cNvSpPr/>
            <p:nvPr/>
          </p:nvSpPr>
          <p:spPr>
            <a:xfrm>
              <a:off x="4682200" y="8904306"/>
              <a:ext cx="261384" cy="70541"/>
            </a:xfrm>
            <a:custGeom>
              <a:rect b="b" l="l" r="r" t="t"/>
              <a:pathLst>
                <a:path extrusionOk="0" h="981" w="3635">
                  <a:moveTo>
                    <a:pt x="3635" y="1"/>
                  </a:moveTo>
                  <a:cubicBezTo>
                    <a:pt x="3359" y="176"/>
                    <a:pt x="3083" y="326"/>
                    <a:pt x="2783" y="452"/>
                  </a:cubicBezTo>
                  <a:cubicBezTo>
                    <a:pt x="2507" y="602"/>
                    <a:pt x="2181" y="702"/>
                    <a:pt x="1880" y="752"/>
                  </a:cubicBezTo>
                  <a:cubicBezTo>
                    <a:pt x="1580" y="828"/>
                    <a:pt x="1254" y="828"/>
                    <a:pt x="953" y="828"/>
                  </a:cubicBezTo>
                  <a:cubicBezTo>
                    <a:pt x="627" y="803"/>
                    <a:pt x="301" y="727"/>
                    <a:pt x="1" y="627"/>
                  </a:cubicBezTo>
                  <a:lnTo>
                    <a:pt x="1" y="627"/>
                  </a:lnTo>
                  <a:cubicBezTo>
                    <a:pt x="276" y="803"/>
                    <a:pt x="602" y="903"/>
                    <a:pt x="928" y="953"/>
                  </a:cubicBezTo>
                  <a:cubicBezTo>
                    <a:pt x="1052" y="972"/>
                    <a:pt x="1177" y="980"/>
                    <a:pt x="1301" y="980"/>
                  </a:cubicBezTo>
                  <a:cubicBezTo>
                    <a:pt x="1503" y="980"/>
                    <a:pt x="1704" y="959"/>
                    <a:pt x="1905" y="928"/>
                  </a:cubicBezTo>
                  <a:cubicBezTo>
                    <a:pt x="2231" y="853"/>
                    <a:pt x="2557" y="727"/>
                    <a:pt x="2833" y="577"/>
                  </a:cubicBezTo>
                  <a:cubicBezTo>
                    <a:pt x="2983" y="502"/>
                    <a:pt x="3133" y="402"/>
                    <a:pt x="3259" y="326"/>
                  </a:cubicBezTo>
                  <a:cubicBezTo>
                    <a:pt x="3384" y="226"/>
                    <a:pt x="3509" y="126"/>
                    <a:pt x="3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33"/>
            <p:cNvSpPr/>
            <p:nvPr/>
          </p:nvSpPr>
          <p:spPr>
            <a:xfrm>
              <a:off x="4765108" y="9010655"/>
              <a:ext cx="115412" cy="27109"/>
            </a:xfrm>
            <a:custGeom>
              <a:rect b="b" l="l" r="r" t="t"/>
              <a:pathLst>
                <a:path extrusionOk="0" h="377" w="1605">
                  <a:moveTo>
                    <a:pt x="1" y="0"/>
                  </a:moveTo>
                  <a:lnTo>
                    <a:pt x="1" y="0"/>
                  </a:lnTo>
                  <a:cubicBezTo>
                    <a:pt x="76" y="126"/>
                    <a:pt x="201" y="226"/>
                    <a:pt x="351" y="276"/>
                  </a:cubicBezTo>
                  <a:cubicBezTo>
                    <a:pt x="477" y="326"/>
                    <a:pt x="627" y="351"/>
                    <a:pt x="777" y="376"/>
                  </a:cubicBezTo>
                  <a:cubicBezTo>
                    <a:pt x="928" y="376"/>
                    <a:pt x="1078" y="351"/>
                    <a:pt x="1204" y="326"/>
                  </a:cubicBezTo>
                  <a:cubicBezTo>
                    <a:pt x="1354" y="276"/>
                    <a:pt x="1479" y="226"/>
                    <a:pt x="1605" y="151"/>
                  </a:cubicBezTo>
                  <a:lnTo>
                    <a:pt x="1605" y="151"/>
                  </a:lnTo>
                  <a:cubicBezTo>
                    <a:pt x="1454" y="176"/>
                    <a:pt x="1329" y="176"/>
                    <a:pt x="1178" y="201"/>
                  </a:cubicBezTo>
                  <a:lnTo>
                    <a:pt x="777" y="201"/>
                  </a:lnTo>
                  <a:cubicBezTo>
                    <a:pt x="652" y="201"/>
                    <a:pt x="502" y="176"/>
                    <a:pt x="376" y="151"/>
                  </a:cubicBezTo>
                  <a:cubicBezTo>
                    <a:pt x="251" y="126"/>
                    <a:pt x="126" y="7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33"/>
            <p:cNvSpPr/>
            <p:nvPr/>
          </p:nvSpPr>
          <p:spPr>
            <a:xfrm>
              <a:off x="4689391" y="8776384"/>
              <a:ext cx="144246" cy="42210"/>
            </a:xfrm>
            <a:custGeom>
              <a:rect b="b" l="l" r="r" t="t"/>
              <a:pathLst>
                <a:path extrusionOk="0" h="587" w="2006">
                  <a:moveTo>
                    <a:pt x="1" y="0"/>
                  </a:moveTo>
                  <a:lnTo>
                    <a:pt x="1" y="0"/>
                  </a:lnTo>
                  <a:cubicBezTo>
                    <a:pt x="76" y="75"/>
                    <a:pt x="151" y="151"/>
                    <a:pt x="201" y="201"/>
                  </a:cubicBezTo>
                  <a:cubicBezTo>
                    <a:pt x="277" y="276"/>
                    <a:pt x="352" y="326"/>
                    <a:pt x="427" y="376"/>
                  </a:cubicBezTo>
                  <a:cubicBezTo>
                    <a:pt x="602" y="476"/>
                    <a:pt x="778" y="552"/>
                    <a:pt x="978" y="577"/>
                  </a:cubicBezTo>
                  <a:cubicBezTo>
                    <a:pt x="1029" y="583"/>
                    <a:pt x="1080" y="586"/>
                    <a:pt x="1131" y="586"/>
                  </a:cubicBezTo>
                  <a:cubicBezTo>
                    <a:pt x="1483" y="586"/>
                    <a:pt x="1831" y="435"/>
                    <a:pt x="2006" y="151"/>
                  </a:cubicBezTo>
                  <a:lnTo>
                    <a:pt x="2006" y="151"/>
                  </a:lnTo>
                  <a:cubicBezTo>
                    <a:pt x="1765" y="311"/>
                    <a:pt x="1493" y="423"/>
                    <a:pt x="1214" y="423"/>
                  </a:cubicBezTo>
                  <a:cubicBezTo>
                    <a:pt x="1144" y="423"/>
                    <a:pt x="1074" y="416"/>
                    <a:pt x="1003" y="401"/>
                  </a:cubicBezTo>
                  <a:cubicBezTo>
                    <a:pt x="828" y="401"/>
                    <a:pt x="653" y="326"/>
                    <a:pt x="502" y="251"/>
                  </a:cubicBezTo>
                  <a:cubicBezTo>
                    <a:pt x="327" y="201"/>
                    <a:pt x="176" y="10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33"/>
            <p:cNvSpPr/>
            <p:nvPr/>
          </p:nvSpPr>
          <p:spPr>
            <a:xfrm>
              <a:off x="5044464" y="8469272"/>
              <a:ext cx="180272" cy="98082"/>
            </a:xfrm>
            <a:custGeom>
              <a:rect b="b" l="l" r="r" t="t"/>
              <a:pathLst>
                <a:path extrusionOk="0" h="1364" w="2507">
                  <a:moveTo>
                    <a:pt x="414" y="1"/>
                  </a:moveTo>
                  <a:cubicBezTo>
                    <a:pt x="276" y="1"/>
                    <a:pt x="138" y="19"/>
                    <a:pt x="0" y="61"/>
                  </a:cubicBezTo>
                  <a:lnTo>
                    <a:pt x="0" y="86"/>
                  </a:lnTo>
                  <a:cubicBezTo>
                    <a:pt x="42" y="84"/>
                    <a:pt x="84" y="83"/>
                    <a:pt x="126" y="83"/>
                  </a:cubicBezTo>
                  <a:cubicBezTo>
                    <a:pt x="581" y="83"/>
                    <a:pt x="1013" y="207"/>
                    <a:pt x="1404" y="437"/>
                  </a:cubicBezTo>
                  <a:cubicBezTo>
                    <a:pt x="1629" y="537"/>
                    <a:pt x="1830" y="662"/>
                    <a:pt x="2005" y="838"/>
                  </a:cubicBezTo>
                  <a:cubicBezTo>
                    <a:pt x="2181" y="988"/>
                    <a:pt x="2356" y="1188"/>
                    <a:pt x="2507" y="1364"/>
                  </a:cubicBezTo>
                  <a:cubicBezTo>
                    <a:pt x="2456" y="1239"/>
                    <a:pt x="2406" y="1138"/>
                    <a:pt x="2331" y="1013"/>
                  </a:cubicBezTo>
                  <a:cubicBezTo>
                    <a:pt x="2256" y="913"/>
                    <a:pt x="2181" y="812"/>
                    <a:pt x="2106" y="737"/>
                  </a:cubicBezTo>
                  <a:cubicBezTo>
                    <a:pt x="1930" y="537"/>
                    <a:pt x="1705" y="386"/>
                    <a:pt x="1504" y="261"/>
                  </a:cubicBezTo>
                  <a:cubicBezTo>
                    <a:pt x="1253" y="161"/>
                    <a:pt x="1028" y="61"/>
                    <a:pt x="752" y="36"/>
                  </a:cubicBezTo>
                  <a:cubicBezTo>
                    <a:pt x="639" y="13"/>
                    <a:pt x="527" y="1"/>
                    <a:pt x="4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33"/>
            <p:cNvSpPr/>
            <p:nvPr/>
          </p:nvSpPr>
          <p:spPr>
            <a:xfrm>
              <a:off x="4456917" y="8474737"/>
              <a:ext cx="187535" cy="83628"/>
            </a:xfrm>
            <a:custGeom>
              <a:rect b="b" l="l" r="r" t="t"/>
              <a:pathLst>
                <a:path extrusionOk="0" h="1163" w="2608">
                  <a:moveTo>
                    <a:pt x="2033" y="1"/>
                  </a:moveTo>
                  <a:cubicBezTo>
                    <a:pt x="1974" y="1"/>
                    <a:pt x="1915" y="4"/>
                    <a:pt x="1855" y="10"/>
                  </a:cubicBezTo>
                  <a:cubicBezTo>
                    <a:pt x="1605" y="10"/>
                    <a:pt x="1354" y="85"/>
                    <a:pt x="1104" y="160"/>
                  </a:cubicBezTo>
                  <a:cubicBezTo>
                    <a:pt x="878" y="285"/>
                    <a:pt x="652" y="386"/>
                    <a:pt x="452" y="561"/>
                  </a:cubicBezTo>
                  <a:cubicBezTo>
                    <a:pt x="352" y="661"/>
                    <a:pt x="276" y="736"/>
                    <a:pt x="201" y="837"/>
                  </a:cubicBezTo>
                  <a:cubicBezTo>
                    <a:pt x="126" y="937"/>
                    <a:pt x="51" y="1037"/>
                    <a:pt x="1" y="1163"/>
                  </a:cubicBezTo>
                  <a:cubicBezTo>
                    <a:pt x="176" y="987"/>
                    <a:pt x="352" y="812"/>
                    <a:pt x="552" y="686"/>
                  </a:cubicBezTo>
                  <a:cubicBezTo>
                    <a:pt x="728" y="536"/>
                    <a:pt x="953" y="436"/>
                    <a:pt x="1179" y="335"/>
                  </a:cubicBezTo>
                  <a:cubicBezTo>
                    <a:pt x="1538" y="196"/>
                    <a:pt x="1929" y="120"/>
                    <a:pt x="2313" y="120"/>
                  </a:cubicBezTo>
                  <a:cubicBezTo>
                    <a:pt x="2412" y="120"/>
                    <a:pt x="2510" y="125"/>
                    <a:pt x="2607" y="135"/>
                  </a:cubicBezTo>
                  <a:lnTo>
                    <a:pt x="2607" y="110"/>
                  </a:lnTo>
                  <a:cubicBezTo>
                    <a:pt x="2416" y="33"/>
                    <a:pt x="2224" y="1"/>
                    <a:pt x="2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33"/>
            <p:cNvSpPr/>
            <p:nvPr/>
          </p:nvSpPr>
          <p:spPr>
            <a:xfrm>
              <a:off x="4132548" y="7839875"/>
              <a:ext cx="1513941" cy="842828"/>
            </a:xfrm>
            <a:custGeom>
              <a:rect b="b" l="l" r="r" t="t"/>
              <a:pathLst>
                <a:path extrusionOk="0" h="11721" w="21054">
                  <a:moveTo>
                    <a:pt x="10883" y="0"/>
                  </a:moveTo>
                  <a:cubicBezTo>
                    <a:pt x="9742" y="0"/>
                    <a:pt x="8729" y="167"/>
                    <a:pt x="7995" y="418"/>
                  </a:cubicBezTo>
                  <a:cubicBezTo>
                    <a:pt x="1078" y="2297"/>
                    <a:pt x="0" y="6508"/>
                    <a:pt x="2757" y="7886"/>
                  </a:cubicBezTo>
                  <a:cubicBezTo>
                    <a:pt x="3176" y="8093"/>
                    <a:pt x="3629" y="8178"/>
                    <a:pt x="4101" y="8178"/>
                  </a:cubicBezTo>
                  <a:cubicBezTo>
                    <a:pt x="6032" y="8178"/>
                    <a:pt x="8294" y="6760"/>
                    <a:pt x="9925" y="6458"/>
                  </a:cubicBezTo>
                  <a:cubicBezTo>
                    <a:pt x="10340" y="6376"/>
                    <a:pt x="10663" y="6343"/>
                    <a:pt x="10931" y="6343"/>
                  </a:cubicBezTo>
                  <a:cubicBezTo>
                    <a:pt x="11974" y="6343"/>
                    <a:pt x="12185" y="6839"/>
                    <a:pt x="13760" y="6859"/>
                  </a:cubicBezTo>
                  <a:cubicBezTo>
                    <a:pt x="14061" y="6859"/>
                    <a:pt x="14336" y="6859"/>
                    <a:pt x="14612" y="6834"/>
                  </a:cubicBezTo>
                  <a:cubicBezTo>
                    <a:pt x="15088" y="6809"/>
                    <a:pt x="15514" y="6658"/>
                    <a:pt x="15865" y="6483"/>
                  </a:cubicBezTo>
                  <a:cubicBezTo>
                    <a:pt x="16517" y="7886"/>
                    <a:pt x="17444" y="10142"/>
                    <a:pt x="17369" y="11721"/>
                  </a:cubicBezTo>
                  <a:cubicBezTo>
                    <a:pt x="17369" y="11721"/>
                    <a:pt x="17622" y="11129"/>
                    <a:pt x="18517" y="11129"/>
                  </a:cubicBezTo>
                  <a:cubicBezTo>
                    <a:pt x="18597" y="11129"/>
                    <a:pt x="18682" y="11134"/>
                    <a:pt x="18772" y="11144"/>
                  </a:cubicBezTo>
                  <a:cubicBezTo>
                    <a:pt x="18772" y="11144"/>
                    <a:pt x="21053" y="5280"/>
                    <a:pt x="17770" y="2398"/>
                  </a:cubicBezTo>
                  <a:cubicBezTo>
                    <a:pt x="15699" y="606"/>
                    <a:pt x="13058" y="0"/>
                    <a:pt x="108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33"/>
            <p:cNvSpPr/>
            <p:nvPr/>
          </p:nvSpPr>
          <p:spPr>
            <a:xfrm>
              <a:off x="4289304" y="8379892"/>
              <a:ext cx="122674" cy="46884"/>
            </a:xfrm>
            <a:custGeom>
              <a:rect b="b" l="l" r="r" t="t"/>
              <a:pathLst>
                <a:path extrusionOk="0" h="652" w="1706">
                  <a:moveTo>
                    <a:pt x="1705" y="652"/>
                  </a:moveTo>
                  <a:cubicBezTo>
                    <a:pt x="1329" y="627"/>
                    <a:pt x="953" y="552"/>
                    <a:pt x="577" y="376"/>
                  </a:cubicBezTo>
                  <a:cubicBezTo>
                    <a:pt x="377" y="276"/>
                    <a:pt x="176" y="151"/>
                    <a:pt x="1" y="0"/>
                  </a:cubicBezTo>
                  <a:cubicBezTo>
                    <a:pt x="176" y="151"/>
                    <a:pt x="377" y="276"/>
                    <a:pt x="577" y="376"/>
                  </a:cubicBezTo>
                  <a:cubicBezTo>
                    <a:pt x="953" y="552"/>
                    <a:pt x="1329" y="627"/>
                    <a:pt x="1705" y="652"/>
                  </a:cubicBezTo>
                  <a:lnTo>
                    <a:pt x="1705" y="652"/>
                  </a:lnTo>
                  <a:close/>
                </a:path>
              </a:pathLst>
            </a:custGeom>
            <a:solidFill>
              <a:srgbClr val="9C90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33"/>
            <p:cNvSpPr/>
            <p:nvPr/>
          </p:nvSpPr>
          <p:spPr>
            <a:xfrm>
              <a:off x="4411904" y="8296984"/>
              <a:ext cx="504647" cy="129793"/>
            </a:xfrm>
            <a:custGeom>
              <a:rect b="b" l="l" r="r" t="t"/>
              <a:pathLst>
                <a:path extrusionOk="0" h="1805" w="7018">
                  <a:moveTo>
                    <a:pt x="226" y="1805"/>
                  </a:moveTo>
                  <a:cubicBezTo>
                    <a:pt x="151" y="1805"/>
                    <a:pt x="75" y="1805"/>
                    <a:pt x="0" y="1805"/>
                  </a:cubicBezTo>
                  <a:lnTo>
                    <a:pt x="0" y="1805"/>
                  </a:lnTo>
                  <a:cubicBezTo>
                    <a:pt x="75" y="1805"/>
                    <a:pt x="151" y="1805"/>
                    <a:pt x="226" y="1805"/>
                  </a:cubicBezTo>
                  <a:lnTo>
                    <a:pt x="226" y="1805"/>
                  </a:lnTo>
                  <a:close/>
                  <a:moveTo>
                    <a:pt x="2481" y="1354"/>
                  </a:moveTo>
                  <a:cubicBezTo>
                    <a:pt x="3760" y="903"/>
                    <a:pt x="5013" y="301"/>
                    <a:pt x="6040" y="101"/>
                  </a:cubicBezTo>
                  <a:cubicBezTo>
                    <a:pt x="6441" y="26"/>
                    <a:pt x="6767" y="0"/>
                    <a:pt x="7018" y="0"/>
                  </a:cubicBezTo>
                  <a:lnTo>
                    <a:pt x="7018" y="0"/>
                  </a:lnTo>
                  <a:cubicBezTo>
                    <a:pt x="6767" y="0"/>
                    <a:pt x="6441" y="26"/>
                    <a:pt x="6040" y="101"/>
                  </a:cubicBezTo>
                  <a:cubicBezTo>
                    <a:pt x="5013" y="301"/>
                    <a:pt x="3760" y="903"/>
                    <a:pt x="2481" y="1354"/>
                  </a:cubicBezTo>
                  <a:close/>
                </a:path>
              </a:pathLst>
            </a:custGeom>
            <a:solidFill>
              <a:srgbClr val="A03D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33"/>
            <p:cNvSpPr/>
            <p:nvPr/>
          </p:nvSpPr>
          <p:spPr>
            <a:xfrm>
              <a:off x="4210063" y="8143823"/>
              <a:ext cx="1277796" cy="538875"/>
            </a:xfrm>
            <a:custGeom>
              <a:rect b="b" l="l" r="r" t="t"/>
              <a:pathLst>
                <a:path extrusionOk="0" h="7494" w="17770">
                  <a:moveTo>
                    <a:pt x="727" y="0"/>
                  </a:moveTo>
                  <a:cubicBezTo>
                    <a:pt x="0" y="1278"/>
                    <a:pt x="176" y="2506"/>
                    <a:pt x="1103" y="3283"/>
                  </a:cubicBezTo>
                  <a:cubicBezTo>
                    <a:pt x="1278" y="3434"/>
                    <a:pt x="1479" y="3559"/>
                    <a:pt x="1679" y="3659"/>
                  </a:cubicBezTo>
                  <a:cubicBezTo>
                    <a:pt x="2055" y="3835"/>
                    <a:pt x="2431" y="3910"/>
                    <a:pt x="2807" y="3935"/>
                  </a:cubicBezTo>
                  <a:lnTo>
                    <a:pt x="3033" y="3935"/>
                  </a:lnTo>
                  <a:cubicBezTo>
                    <a:pt x="3760" y="3935"/>
                    <a:pt x="4537" y="3734"/>
                    <a:pt x="5288" y="3484"/>
                  </a:cubicBezTo>
                  <a:cubicBezTo>
                    <a:pt x="6567" y="3033"/>
                    <a:pt x="7820" y="2431"/>
                    <a:pt x="8847" y="2231"/>
                  </a:cubicBezTo>
                  <a:cubicBezTo>
                    <a:pt x="9248" y="2156"/>
                    <a:pt x="9574" y="2130"/>
                    <a:pt x="9825" y="2130"/>
                  </a:cubicBezTo>
                  <a:cubicBezTo>
                    <a:pt x="10827" y="2130"/>
                    <a:pt x="11053" y="2557"/>
                    <a:pt x="12406" y="2632"/>
                  </a:cubicBezTo>
                  <a:lnTo>
                    <a:pt x="12807" y="2632"/>
                  </a:lnTo>
                  <a:cubicBezTo>
                    <a:pt x="13058" y="2632"/>
                    <a:pt x="13309" y="2632"/>
                    <a:pt x="13534" y="2607"/>
                  </a:cubicBezTo>
                  <a:cubicBezTo>
                    <a:pt x="13835" y="2582"/>
                    <a:pt x="14111" y="2531"/>
                    <a:pt x="14361" y="2431"/>
                  </a:cubicBezTo>
                  <a:cubicBezTo>
                    <a:pt x="14512" y="2381"/>
                    <a:pt x="14637" y="2331"/>
                    <a:pt x="14787" y="2256"/>
                  </a:cubicBezTo>
                  <a:cubicBezTo>
                    <a:pt x="15414" y="3609"/>
                    <a:pt x="16291" y="5714"/>
                    <a:pt x="16291" y="7293"/>
                  </a:cubicBezTo>
                  <a:cubicBezTo>
                    <a:pt x="16291" y="7369"/>
                    <a:pt x="16291" y="7444"/>
                    <a:pt x="16291" y="7494"/>
                  </a:cubicBezTo>
                  <a:cubicBezTo>
                    <a:pt x="16291" y="7494"/>
                    <a:pt x="16542" y="6892"/>
                    <a:pt x="17444" y="6892"/>
                  </a:cubicBezTo>
                  <a:cubicBezTo>
                    <a:pt x="17519" y="6892"/>
                    <a:pt x="17594" y="6892"/>
                    <a:pt x="17694" y="6917"/>
                  </a:cubicBezTo>
                  <a:cubicBezTo>
                    <a:pt x="17694" y="6917"/>
                    <a:pt x="17720" y="6817"/>
                    <a:pt x="17770" y="6667"/>
                  </a:cubicBezTo>
                  <a:cubicBezTo>
                    <a:pt x="17669" y="6642"/>
                    <a:pt x="17569" y="6642"/>
                    <a:pt x="17469" y="6642"/>
                  </a:cubicBezTo>
                  <a:cubicBezTo>
                    <a:pt x="16642" y="6642"/>
                    <a:pt x="16366" y="7193"/>
                    <a:pt x="16366" y="7193"/>
                  </a:cubicBezTo>
                  <a:cubicBezTo>
                    <a:pt x="16542" y="5589"/>
                    <a:pt x="15715" y="3308"/>
                    <a:pt x="15138" y="1855"/>
                  </a:cubicBezTo>
                  <a:cubicBezTo>
                    <a:pt x="14762" y="2030"/>
                    <a:pt x="14336" y="2156"/>
                    <a:pt x="13860" y="2156"/>
                  </a:cubicBezTo>
                  <a:lnTo>
                    <a:pt x="13008" y="2156"/>
                  </a:lnTo>
                  <a:cubicBezTo>
                    <a:pt x="11329" y="2030"/>
                    <a:pt x="11228" y="1479"/>
                    <a:pt x="10000" y="1479"/>
                  </a:cubicBezTo>
                  <a:cubicBezTo>
                    <a:pt x="9775" y="1479"/>
                    <a:pt x="9524" y="1504"/>
                    <a:pt x="9198" y="1554"/>
                  </a:cubicBezTo>
                  <a:cubicBezTo>
                    <a:pt x="7619" y="1780"/>
                    <a:pt x="5389" y="2983"/>
                    <a:pt x="3509" y="2983"/>
                  </a:cubicBezTo>
                  <a:cubicBezTo>
                    <a:pt x="2958" y="2983"/>
                    <a:pt x="2456" y="2882"/>
                    <a:pt x="1980" y="2607"/>
                  </a:cubicBezTo>
                  <a:cubicBezTo>
                    <a:pt x="953" y="2030"/>
                    <a:pt x="501" y="1078"/>
                    <a:pt x="7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33"/>
            <p:cNvSpPr/>
            <p:nvPr/>
          </p:nvSpPr>
          <p:spPr>
            <a:xfrm>
              <a:off x="3876633" y="9061133"/>
              <a:ext cx="2397037" cy="2706958"/>
            </a:xfrm>
            <a:custGeom>
              <a:rect b="b" l="l" r="r" t="t"/>
              <a:pathLst>
                <a:path extrusionOk="0" h="37645" w="33335">
                  <a:moveTo>
                    <a:pt x="21053" y="0"/>
                  </a:moveTo>
                  <a:cubicBezTo>
                    <a:pt x="20677" y="0"/>
                    <a:pt x="22783" y="12481"/>
                    <a:pt x="25038" y="16366"/>
                  </a:cubicBezTo>
                  <a:cubicBezTo>
                    <a:pt x="29875" y="24762"/>
                    <a:pt x="26191" y="33233"/>
                    <a:pt x="18722" y="33233"/>
                  </a:cubicBezTo>
                  <a:cubicBezTo>
                    <a:pt x="18171" y="33233"/>
                    <a:pt x="17570" y="33183"/>
                    <a:pt x="16968" y="33083"/>
                  </a:cubicBezTo>
                  <a:cubicBezTo>
                    <a:pt x="13159" y="32431"/>
                    <a:pt x="9600" y="30877"/>
                    <a:pt x="6091" y="29324"/>
                  </a:cubicBezTo>
                  <a:lnTo>
                    <a:pt x="6066" y="29324"/>
                  </a:lnTo>
                  <a:cubicBezTo>
                    <a:pt x="5590" y="29098"/>
                    <a:pt x="5113" y="29023"/>
                    <a:pt x="4637" y="29023"/>
                  </a:cubicBezTo>
                  <a:cubicBezTo>
                    <a:pt x="3158" y="29023"/>
                    <a:pt x="1755" y="29950"/>
                    <a:pt x="1204" y="31429"/>
                  </a:cubicBezTo>
                  <a:cubicBezTo>
                    <a:pt x="527" y="33309"/>
                    <a:pt x="51" y="34562"/>
                    <a:pt x="1" y="34687"/>
                  </a:cubicBezTo>
                  <a:lnTo>
                    <a:pt x="1" y="34712"/>
                  </a:lnTo>
                  <a:cubicBezTo>
                    <a:pt x="1" y="34712"/>
                    <a:pt x="502" y="34286"/>
                    <a:pt x="1404" y="33810"/>
                  </a:cubicBezTo>
                  <a:cubicBezTo>
                    <a:pt x="2006" y="33509"/>
                    <a:pt x="2783" y="33183"/>
                    <a:pt x="3685" y="32958"/>
                  </a:cubicBezTo>
                  <a:cubicBezTo>
                    <a:pt x="4437" y="32757"/>
                    <a:pt x="5289" y="32632"/>
                    <a:pt x="6191" y="32632"/>
                  </a:cubicBezTo>
                  <a:cubicBezTo>
                    <a:pt x="7494" y="32632"/>
                    <a:pt x="8923" y="32882"/>
                    <a:pt x="10452" y="33559"/>
                  </a:cubicBezTo>
                  <a:cubicBezTo>
                    <a:pt x="10828" y="33735"/>
                    <a:pt x="11153" y="33885"/>
                    <a:pt x="11504" y="34035"/>
                  </a:cubicBezTo>
                  <a:cubicBezTo>
                    <a:pt x="14111" y="35138"/>
                    <a:pt x="16241" y="35940"/>
                    <a:pt x="18347" y="36491"/>
                  </a:cubicBezTo>
                  <a:cubicBezTo>
                    <a:pt x="19149" y="36692"/>
                    <a:pt x="19925" y="36867"/>
                    <a:pt x="20727" y="37018"/>
                  </a:cubicBezTo>
                  <a:cubicBezTo>
                    <a:pt x="22306" y="37319"/>
                    <a:pt x="23910" y="37494"/>
                    <a:pt x="25765" y="37594"/>
                  </a:cubicBezTo>
                  <a:cubicBezTo>
                    <a:pt x="26191" y="37619"/>
                    <a:pt x="26592" y="37644"/>
                    <a:pt x="26993" y="37644"/>
                  </a:cubicBezTo>
                  <a:cubicBezTo>
                    <a:pt x="31580" y="37644"/>
                    <a:pt x="33033" y="35865"/>
                    <a:pt x="33058" y="35840"/>
                  </a:cubicBezTo>
                  <a:cubicBezTo>
                    <a:pt x="33259" y="35589"/>
                    <a:pt x="33334" y="35113"/>
                    <a:pt x="33334" y="34537"/>
                  </a:cubicBezTo>
                  <a:cubicBezTo>
                    <a:pt x="33334" y="32807"/>
                    <a:pt x="32582" y="30100"/>
                    <a:pt x="32407" y="29223"/>
                  </a:cubicBezTo>
                  <a:cubicBezTo>
                    <a:pt x="31404" y="24511"/>
                    <a:pt x="29224" y="20226"/>
                    <a:pt x="27144" y="15890"/>
                  </a:cubicBezTo>
                  <a:cubicBezTo>
                    <a:pt x="25915" y="13333"/>
                    <a:pt x="24286" y="10652"/>
                    <a:pt x="23685" y="7845"/>
                  </a:cubicBezTo>
                  <a:cubicBezTo>
                    <a:pt x="23108" y="5188"/>
                    <a:pt x="21605" y="426"/>
                    <a:pt x="210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4" name="Google Shape;2374;p33"/>
          <p:cNvSpPr txBox="1"/>
          <p:nvPr/>
        </p:nvSpPr>
        <p:spPr>
          <a:xfrm>
            <a:off x="3562888" y="1186500"/>
            <a:ext cx="2517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rPr>
              <a:t>MUSIC</a:t>
            </a:r>
            <a:endParaRPr sz="5600">
              <a:solidFill>
                <a:schemeClr val="dk1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rPr>
              <a:t>&amp;</a:t>
            </a:r>
            <a:endParaRPr sz="5600">
              <a:solidFill>
                <a:schemeClr val="dk1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rPr>
              <a:t>VEX</a:t>
            </a:r>
            <a:endParaRPr sz="5600">
              <a:solidFill>
                <a:schemeClr val="dk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8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Google Shape;2379;p34"/>
          <p:cNvSpPr txBox="1"/>
          <p:nvPr/>
        </p:nvSpPr>
        <p:spPr>
          <a:xfrm>
            <a:off x="309900" y="0"/>
            <a:ext cx="8834100" cy="54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latin typeface="Nunito"/>
                <a:ea typeface="Nunito"/>
                <a:cs typeface="Nunito"/>
                <a:sym typeface="Nunito"/>
              </a:rPr>
              <a:t>Music Beat!</a:t>
            </a:r>
            <a:endParaRPr b="1"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Nunito"/>
                <a:ea typeface="Nunito"/>
                <a:cs typeface="Nunito"/>
                <a:sym typeface="Nunito"/>
              </a:rPr>
              <a:t>Today you will create your own musical code.</a:t>
            </a:r>
            <a:endParaRPr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Nunito"/>
                <a:ea typeface="Nunito"/>
                <a:cs typeface="Nunito"/>
                <a:sym typeface="Nunito"/>
              </a:rPr>
              <a:t>Let’s write a musical rhythm that others can follow using</a:t>
            </a:r>
            <a:endParaRPr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Nunito"/>
                <a:ea typeface="Nunito"/>
                <a:cs typeface="Nunito"/>
                <a:sym typeface="Nunito"/>
              </a:rPr>
              <a:t>VEX GO pieces.</a:t>
            </a:r>
            <a:endParaRPr sz="44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3" name="Shape 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Google Shape;2384;p35"/>
          <p:cNvSpPr txBox="1"/>
          <p:nvPr/>
        </p:nvSpPr>
        <p:spPr>
          <a:xfrm>
            <a:off x="1082850" y="160425"/>
            <a:ext cx="6497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Nunito"/>
                <a:ea typeface="Nunito"/>
                <a:cs typeface="Nunito"/>
                <a:sym typeface="Nunito"/>
              </a:rPr>
              <a:t>Musical Code:</a:t>
            </a:r>
            <a:endParaRPr b="1" sz="4000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385" name="Google Shape;2385;p35"/>
          <p:cNvGrpSpPr/>
          <p:nvPr/>
        </p:nvGrpSpPr>
        <p:grpSpPr>
          <a:xfrm>
            <a:off x="6316594" y="160426"/>
            <a:ext cx="1601213" cy="3595658"/>
            <a:chOff x="7327996" y="1295537"/>
            <a:chExt cx="382699" cy="992974"/>
          </a:xfrm>
        </p:grpSpPr>
        <p:sp>
          <p:nvSpPr>
            <p:cNvPr id="2386" name="Google Shape;2386;p35"/>
            <p:cNvSpPr/>
            <p:nvPr/>
          </p:nvSpPr>
          <p:spPr>
            <a:xfrm flipH="1" rot="346503">
              <a:off x="7476953" y="1452531"/>
              <a:ext cx="95313" cy="159284"/>
            </a:xfrm>
            <a:custGeom>
              <a:rect b="b" l="l" r="r" t="t"/>
              <a:pathLst>
                <a:path extrusionOk="0" h="7533" w="5388">
                  <a:moveTo>
                    <a:pt x="1918" y="0"/>
                  </a:moveTo>
                  <a:cubicBezTo>
                    <a:pt x="1918" y="0"/>
                    <a:pt x="1826" y="4771"/>
                    <a:pt x="0" y="5364"/>
                  </a:cubicBezTo>
                  <a:cubicBezTo>
                    <a:pt x="388" y="5547"/>
                    <a:pt x="594" y="5707"/>
                    <a:pt x="594" y="5707"/>
                  </a:cubicBezTo>
                  <a:cubicBezTo>
                    <a:pt x="1758" y="7122"/>
                    <a:pt x="2945" y="7533"/>
                    <a:pt x="3926" y="7533"/>
                  </a:cubicBezTo>
                  <a:lnTo>
                    <a:pt x="3949" y="7533"/>
                  </a:lnTo>
                  <a:cubicBezTo>
                    <a:pt x="4565" y="7533"/>
                    <a:pt x="5136" y="7145"/>
                    <a:pt x="5319" y="6551"/>
                  </a:cubicBezTo>
                  <a:lnTo>
                    <a:pt x="5341" y="6551"/>
                  </a:lnTo>
                  <a:cubicBezTo>
                    <a:pt x="5341" y="6323"/>
                    <a:pt x="5341" y="6049"/>
                    <a:pt x="5387" y="5752"/>
                  </a:cubicBezTo>
                  <a:cubicBezTo>
                    <a:pt x="5364" y="5729"/>
                    <a:pt x="5341" y="5729"/>
                    <a:pt x="5319" y="5707"/>
                  </a:cubicBezTo>
                  <a:cubicBezTo>
                    <a:pt x="3675" y="4839"/>
                    <a:pt x="2580" y="1872"/>
                    <a:pt x="3105" y="183"/>
                  </a:cubicBezTo>
                  <a:lnTo>
                    <a:pt x="1918" y="0"/>
                  </a:lnTo>
                  <a:close/>
                </a:path>
              </a:pathLst>
            </a:custGeom>
            <a:solidFill>
              <a:srgbClr val="F6897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35"/>
            <p:cNvSpPr/>
            <p:nvPr/>
          </p:nvSpPr>
          <p:spPr>
            <a:xfrm flipH="1" rot="346478">
              <a:off x="7378109" y="1307066"/>
              <a:ext cx="241347" cy="241445"/>
            </a:xfrm>
            <a:custGeom>
              <a:rect b="b" l="l" r="r" t="t"/>
              <a:pathLst>
                <a:path extrusionOk="0" h="11420" w="11414">
                  <a:moveTo>
                    <a:pt x="7278" y="1"/>
                  </a:moveTo>
                  <a:cubicBezTo>
                    <a:pt x="7039" y="1"/>
                    <a:pt x="6800" y="49"/>
                    <a:pt x="6574" y="159"/>
                  </a:cubicBezTo>
                  <a:cubicBezTo>
                    <a:pt x="5453" y="730"/>
                    <a:pt x="5469" y="1125"/>
                    <a:pt x="4659" y="1125"/>
                  </a:cubicBezTo>
                  <a:cubicBezTo>
                    <a:pt x="4595" y="1125"/>
                    <a:pt x="4527" y="1123"/>
                    <a:pt x="4452" y="1118"/>
                  </a:cubicBezTo>
                  <a:cubicBezTo>
                    <a:pt x="3910" y="1079"/>
                    <a:pt x="3340" y="844"/>
                    <a:pt x="2838" y="844"/>
                  </a:cubicBezTo>
                  <a:cubicBezTo>
                    <a:pt x="2452" y="844"/>
                    <a:pt x="2108" y="983"/>
                    <a:pt x="1850" y="1460"/>
                  </a:cubicBezTo>
                  <a:cubicBezTo>
                    <a:pt x="1393" y="2328"/>
                    <a:pt x="2009" y="2853"/>
                    <a:pt x="1005" y="3560"/>
                  </a:cubicBezTo>
                  <a:cubicBezTo>
                    <a:pt x="115" y="4199"/>
                    <a:pt x="1" y="5295"/>
                    <a:pt x="663" y="6322"/>
                  </a:cubicBezTo>
                  <a:cubicBezTo>
                    <a:pt x="1325" y="7349"/>
                    <a:pt x="1279" y="7646"/>
                    <a:pt x="868" y="8604"/>
                  </a:cubicBezTo>
                  <a:cubicBezTo>
                    <a:pt x="401" y="9666"/>
                    <a:pt x="1198" y="11420"/>
                    <a:pt x="3058" y="11420"/>
                  </a:cubicBezTo>
                  <a:cubicBezTo>
                    <a:pt x="3197" y="11420"/>
                    <a:pt x="3342" y="11410"/>
                    <a:pt x="3493" y="11389"/>
                  </a:cubicBezTo>
                  <a:cubicBezTo>
                    <a:pt x="5661" y="11070"/>
                    <a:pt x="7122" y="7167"/>
                    <a:pt x="7122" y="7167"/>
                  </a:cubicBezTo>
                  <a:lnTo>
                    <a:pt x="11413" y="3560"/>
                  </a:lnTo>
                  <a:cubicBezTo>
                    <a:pt x="11413" y="3560"/>
                    <a:pt x="9359" y="2282"/>
                    <a:pt x="9382" y="1529"/>
                  </a:cubicBezTo>
                  <a:cubicBezTo>
                    <a:pt x="9382" y="916"/>
                    <a:pt x="8324" y="1"/>
                    <a:pt x="7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35"/>
            <p:cNvSpPr/>
            <p:nvPr/>
          </p:nvSpPr>
          <p:spPr>
            <a:xfrm flipH="1">
              <a:off x="7474279" y="1572762"/>
              <a:ext cx="1202" cy="14317"/>
            </a:xfrm>
            <a:custGeom>
              <a:rect b="b" l="l" r="r" t="t"/>
              <a:pathLst>
                <a:path extrusionOk="0" h="822" w="69">
                  <a:moveTo>
                    <a:pt x="46" y="0"/>
                  </a:moveTo>
                  <a:cubicBezTo>
                    <a:pt x="0" y="297"/>
                    <a:pt x="0" y="571"/>
                    <a:pt x="0" y="799"/>
                  </a:cubicBezTo>
                  <a:cubicBezTo>
                    <a:pt x="0" y="799"/>
                    <a:pt x="0" y="799"/>
                    <a:pt x="23" y="822"/>
                  </a:cubicBezTo>
                  <a:cubicBezTo>
                    <a:pt x="23" y="571"/>
                    <a:pt x="23" y="297"/>
                    <a:pt x="69" y="0"/>
                  </a:cubicBezTo>
                  <a:close/>
                </a:path>
              </a:pathLst>
            </a:custGeom>
            <a:solidFill>
              <a:srgbClr val="FCDC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35"/>
            <p:cNvSpPr/>
            <p:nvPr/>
          </p:nvSpPr>
          <p:spPr>
            <a:xfrm flipH="1">
              <a:off x="7417271" y="1762337"/>
              <a:ext cx="168870" cy="388466"/>
            </a:xfrm>
            <a:custGeom>
              <a:rect b="b" l="l" r="r" t="t"/>
              <a:pathLst>
                <a:path extrusionOk="0" h="35243" w="15317">
                  <a:moveTo>
                    <a:pt x="4520" y="1"/>
                  </a:moveTo>
                  <a:lnTo>
                    <a:pt x="0" y="3470"/>
                  </a:lnTo>
                  <a:cubicBezTo>
                    <a:pt x="0" y="3470"/>
                    <a:pt x="2899" y="13285"/>
                    <a:pt x="4086" y="14632"/>
                  </a:cubicBezTo>
                  <a:cubicBezTo>
                    <a:pt x="6711" y="17599"/>
                    <a:pt x="8971" y="19288"/>
                    <a:pt x="8971" y="19288"/>
                  </a:cubicBezTo>
                  <a:cubicBezTo>
                    <a:pt x="6369" y="20087"/>
                    <a:pt x="5364" y="22255"/>
                    <a:pt x="4314" y="23967"/>
                  </a:cubicBezTo>
                  <a:cubicBezTo>
                    <a:pt x="2808" y="26410"/>
                    <a:pt x="1393" y="32321"/>
                    <a:pt x="1393" y="32321"/>
                  </a:cubicBezTo>
                  <a:lnTo>
                    <a:pt x="2694" y="35243"/>
                  </a:lnTo>
                  <a:cubicBezTo>
                    <a:pt x="6551" y="30541"/>
                    <a:pt x="15316" y="24698"/>
                    <a:pt x="15316" y="20292"/>
                  </a:cubicBezTo>
                  <a:cubicBezTo>
                    <a:pt x="15316" y="15910"/>
                    <a:pt x="8742" y="754"/>
                    <a:pt x="8742" y="754"/>
                  </a:cubicBezTo>
                  <a:lnTo>
                    <a:pt x="4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35"/>
            <p:cNvSpPr/>
            <p:nvPr/>
          </p:nvSpPr>
          <p:spPr>
            <a:xfrm flipH="1">
              <a:off x="7486891" y="2240122"/>
              <a:ext cx="122146" cy="48389"/>
            </a:xfrm>
            <a:custGeom>
              <a:rect b="b" l="l" r="r" t="t"/>
              <a:pathLst>
                <a:path extrusionOk="0" h="4390" w="11079">
                  <a:moveTo>
                    <a:pt x="1712" y="1"/>
                  </a:moveTo>
                  <a:cubicBezTo>
                    <a:pt x="1712" y="1"/>
                    <a:pt x="0" y="2146"/>
                    <a:pt x="1164" y="3311"/>
                  </a:cubicBezTo>
                  <a:cubicBezTo>
                    <a:pt x="1807" y="3940"/>
                    <a:pt x="4992" y="4389"/>
                    <a:pt x="7485" y="4389"/>
                  </a:cubicBezTo>
                  <a:cubicBezTo>
                    <a:pt x="9510" y="4389"/>
                    <a:pt x="11078" y="4093"/>
                    <a:pt x="10454" y="3356"/>
                  </a:cubicBezTo>
                  <a:cubicBezTo>
                    <a:pt x="9473" y="2146"/>
                    <a:pt x="4543" y="47"/>
                    <a:pt x="4543" y="47"/>
                  </a:cubicBezTo>
                  <a:lnTo>
                    <a:pt x="17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35"/>
            <p:cNvSpPr/>
            <p:nvPr/>
          </p:nvSpPr>
          <p:spPr>
            <a:xfrm flipH="1">
              <a:off x="7539829" y="2248180"/>
              <a:ext cx="17629" cy="7804"/>
            </a:xfrm>
            <a:custGeom>
              <a:rect b="b" l="l" r="r" t="t"/>
              <a:pathLst>
                <a:path extrusionOk="0" h="708" w="1599">
                  <a:moveTo>
                    <a:pt x="1210" y="0"/>
                  </a:moveTo>
                  <a:cubicBezTo>
                    <a:pt x="731" y="0"/>
                    <a:pt x="480" y="525"/>
                    <a:pt x="0" y="708"/>
                  </a:cubicBezTo>
                  <a:lnTo>
                    <a:pt x="1598" y="114"/>
                  </a:lnTo>
                  <a:cubicBezTo>
                    <a:pt x="1461" y="23"/>
                    <a:pt x="1324" y="0"/>
                    <a:pt x="1210" y="0"/>
                  </a:cubicBezTo>
                  <a:close/>
                </a:path>
              </a:pathLst>
            </a:custGeom>
            <a:solidFill>
              <a:srgbClr val="315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35"/>
            <p:cNvSpPr/>
            <p:nvPr/>
          </p:nvSpPr>
          <p:spPr>
            <a:xfrm flipH="1">
              <a:off x="7532279" y="2251950"/>
              <a:ext cx="12602" cy="6305"/>
            </a:xfrm>
            <a:custGeom>
              <a:rect b="b" l="l" r="r" t="t"/>
              <a:pathLst>
                <a:path extrusionOk="0" h="572" w="1143">
                  <a:moveTo>
                    <a:pt x="845" y="1"/>
                  </a:moveTo>
                  <a:cubicBezTo>
                    <a:pt x="526" y="1"/>
                    <a:pt x="366" y="412"/>
                    <a:pt x="1" y="571"/>
                  </a:cubicBezTo>
                  <a:lnTo>
                    <a:pt x="1142" y="115"/>
                  </a:lnTo>
                  <a:cubicBezTo>
                    <a:pt x="1028" y="23"/>
                    <a:pt x="937" y="1"/>
                    <a:pt x="845" y="1"/>
                  </a:cubicBezTo>
                  <a:close/>
                </a:path>
              </a:pathLst>
            </a:custGeom>
            <a:solidFill>
              <a:srgbClr val="315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35"/>
            <p:cNvSpPr/>
            <p:nvPr/>
          </p:nvSpPr>
          <p:spPr>
            <a:xfrm flipH="1">
              <a:off x="7524741" y="2255731"/>
              <a:ext cx="2018" cy="1014"/>
            </a:xfrm>
            <a:custGeom>
              <a:rect b="b" l="l" r="r" t="t"/>
              <a:pathLst>
                <a:path extrusionOk="0" h="92" w="183">
                  <a:moveTo>
                    <a:pt x="0" y="0"/>
                  </a:moveTo>
                  <a:cubicBezTo>
                    <a:pt x="69" y="23"/>
                    <a:pt x="137" y="69"/>
                    <a:pt x="183" y="91"/>
                  </a:cubicBezTo>
                  <a:cubicBezTo>
                    <a:pt x="114" y="46"/>
                    <a:pt x="69" y="23"/>
                    <a:pt x="0" y="0"/>
                  </a:cubicBezTo>
                  <a:close/>
                </a:path>
              </a:pathLst>
            </a:custGeom>
            <a:solidFill>
              <a:srgbClr val="95BA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4" name="Google Shape;2394;p35"/>
            <p:cNvSpPr/>
            <p:nvPr/>
          </p:nvSpPr>
          <p:spPr>
            <a:xfrm flipH="1">
              <a:off x="7524739" y="2255477"/>
              <a:ext cx="11587" cy="6040"/>
            </a:xfrm>
            <a:custGeom>
              <a:rect b="b" l="l" r="r" t="t"/>
              <a:pathLst>
                <a:path extrusionOk="0" h="548" w="1051">
                  <a:moveTo>
                    <a:pt x="754" y="0"/>
                  </a:moveTo>
                  <a:cubicBezTo>
                    <a:pt x="480" y="0"/>
                    <a:pt x="320" y="343"/>
                    <a:pt x="1" y="548"/>
                  </a:cubicBezTo>
                  <a:lnTo>
                    <a:pt x="1051" y="114"/>
                  </a:lnTo>
                  <a:cubicBezTo>
                    <a:pt x="1005" y="92"/>
                    <a:pt x="937" y="46"/>
                    <a:pt x="868" y="23"/>
                  </a:cubicBezTo>
                  <a:cubicBezTo>
                    <a:pt x="823" y="23"/>
                    <a:pt x="800" y="0"/>
                    <a:pt x="754" y="0"/>
                  </a:cubicBezTo>
                  <a:close/>
                </a:path>
              </a:pathLst>
            </a:custGeom>
            <a:solidFill>
              <a:srgbClr val="3154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5" name="Google Shape;2395;p35"/>
            <p:cNvSpPr/>
            <p:nvPr/>
          </p:nvSpPr>
          <p:spPr>
            <a:xfrm flipH="1">
              <a:off x="7537486" y="2133443"/>
              <a:ext cx="64761" cy="94749"/>
            </a:xfrm>
            <a:custGeom>
              <a:rect b="b" l="l" r="r" t="t"/>
              <a:pathLst>
                <a:path extrusionOk="0" h="8596" w="5874">
                  <a:moveTo>
                    <a:pt x="2146" y="1"/>
                  </a:moveTo>
                  <a:cubicBezTo>
                    <a:pt x="2146" y="1"/>
                    <a:pt x="1" y="823"/>
                    <a:pt x="92" y="2443"/>
                  </a:cubicBezTo>
                  <a:cubicBezTo>
                    <a:pt x="170" y="3849"/>
                    <a:pt x="4474" y="8595"/>
                    <a:pt x="5588" y="8595"/>
                  </a:cubicBezTo>
                  <a:cubicBezTo>
                    <a:pt x="5776" y="8595"/>
                    <a:pt x="5874" y="8460"/>
                    <a:pt x="5844" y="8150"/>
                  </a:cubicBezTo>
                  <a:cubicBezTo>
                    <a:pt x="5638" y="6004"/>
                    <a:pt x="3607" y="1370"/>
                    <a:pt x="3607" y="1370"/>
                  </a:cubicBezTo>
                  <a:lnTo>
                    <a:pt x="21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6" name="Google Shape;2396;p35"/>
            <p:cNvSpPr/>
            <p:nvPr/>
          </p:nvSpPr>
          <p:spPr>
            <a:xfrm flipH="1">
              <a:off x="7340292" y="1487604"/>
              <a:ext cx="112753" cy="139380"/>
            </a:xfrm>
            <a:custGeom>
              <a:rect b="b" l="l" r="r" t="t"/>
              <a:pathLst>
                <a:path extrusionOk="0" h="12645" w="10227">
                  <a:moveTo>
                    <a:pt x="2314" y="1"/>
                  </a:moveTo>
                  <a:cubicBezTo>
                    <a:pt x="2264" y="1"/>
                    <a:pt x="2216" y="8"/>
                    <a:pt x="2169" y="22"/>
                  </a:cubicBezTo>
                  <a:cubicBezTo>
                    <a:pt x="1439" y="273"/>
                    <a:pt x="1" y="1643"/>
                    <a:pt x="1" y="1643"/>
                  </a:cubicBezTo>
                  <a:cubicBezTo>
                    <a:pt x="1" y="1643"/>
                    <a:pt x="2261" y="2807"/>
                    <a:pt x="2968" y="3172"/>
                  </a:cubicBezTo>
                  <a:cubicBezTo>
                    <a:pt x="3676" y="3515"/>
                    <a:pt x="4498" y="4405"/>
                    <a:pt x="4680" y="5866"/>
                  </a:cubicBezTo>
                  <a:cubicBezTo>
                    <a:pt x="4886" y="7304"/>
                    <a:pt x="5456" y="11503"/>
                    <a:pt x="6118" y="11755"/>
                  </a:cubicBezTo>
                  <a:cubicBezTo>
                    <a:pt x="6803" y="12006"/>
                    <a:pt x="10227" y="12645"/>
                    <a:pt x="10227" y="12645"/>
                  </a:cubicBezTo>
                  <a:cubicBezTo>
                    <a:pt x="10227" y="12645"/>
                    <a:pt x="9998" y="9974"/>
                    <a:pt x="8629" y="7692"/>
                  </a:cubicBezTo>
                  <a:cubicBezTo>
                    <a:pt x="7259" y="5432"/>
                    <a:pt x="5388" y="3104"/>
                    <a:pt x="4726" y="2282"/>
                  </a:cubicBezTo>
                  <a:cubicBezTo>
                    <a:pt x="4106" y="1491"/>
                    <a:pt x="3046" y="1"/>
                    <a:pt x="2314" y="1"/>
                  </a:cubicBezTo>
                  <a:close/>
                </a:path>
              </a:pathLst>
            </a:custGeom>
            <a:solidFill>
              <a:srgbClr val="F8A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7" name="Google Shape;2397;p35"/>
            <p:cNvSpPr/>
            <p:nvPr/>
          </p:nvSpPr>
          <p:spPr>
            <a:xfrm flipH="1">
              <a:off x="7340549" y="1487593"/>
              <a:ext cx="88332" cy="136624"/>
            </a:xfrm>
            <a:custGeom>
              <a:rect b="b" l="l" r="r" t="t"/>
              <a:pathLst>
                <a:path extrusionOk="0" h="12395" w="8012">
                  <a:moveTo>
                    <a:pt x="137" y="1"/>
                  </a:moveTo>
                  <a:cubicBezTo>
                    <a:pt x="92" y="1"/>
                    <a:pt x="46" y="23"/>
                    <a:pt x="0" y="23"/>
                  </a:cubicBezTo>
                  <a:cubicBezTo>
                    <a:pt x="23" y="69"/>
                    <a:pt x="69" y="115"/>
                    <a:pt x="92" y="160"/>
                  </a:cubicBezTo>
                  <a:cubicBezTo>
                    <a:pt x="365" y="640"/>
                    <a:pt x="457" y="1187"/>
                    <a:pt x="411" y="1758"/>
                  </a:cubicBezTo>
                  <a:cubicBezTo>
                    <a:pt x="388" y="2123"/>
                    <a:pt x="251" y="2488"/>
                    <a:pt x="114" y="2831"/>
                  </a:cubicBezTo>
                  <a:cubicBezTo>
                    <a:pt x="388" y="2968"/>
                    <a:pt x="617" y="3082"/>
                    <a:pt x="776" y="3173"/>
                  </a:cubicBezTo>
                  <a:cubicBezTo>
                    <a:pt x="1484" y="3516"/>
                    <a:pt x="2306" y="4406"/>
                    <a:pt x="2488" y="5867"/>
                  </a:cubicBezTo>
                  <a:cubicBezTo>
                    <a:pt x="2625" y="6848"/>
                    <a:pt x="2945" y="9153"/>
                    <a:pt x="3333" y="10569"/>
                  </a:cubicBezTo>
                  <a:cubicBezTo>
                    <a:pt x="3447" y="10546"/>
                    <a:pt x="3561" y="10546"/>
                    <a:pt x="3675" y="10546"/>
                  </a:cubicBezTo>
                  <a:cubicBezTo>
                    <a:pt x="3949" y="10523"/>
                    <a:pt x="4223" y="10500"/>
                    <a:pt x="4474" y="10500"/>
                  </a:cubicBezTo>
                  <a:cubicBezTo>
                    <a:pt x="6871" y="10500"/>
                    <a:pt x="7829" y="11619"/>
                    <a:pt x="8012" y="12395"/>
                  </a:cubicBezTo>
                  <a:cubicBezTo>
                    <a:pt x="7921" y="11664"/>
                    <a:pt x="7555" y="9541"/>
                    <a:pt x="6437" y="7693"/>
                  </a:cubicBezTo>
                  <a:cubicBezTo>
                    <a:pt x="5067" y="5433"/>
                    <a:pt x="3196" y="3105"/>
                    <a:pt x="2534" y="2283"/>
                  </a:cubicBezTo>
                  <a:cubicBezTo>
                    <a:pt x="1918" y="1484"/>
                    <a:pt x="868" y="1"/>
                    <a:pt x="137" y="1"/>
                  </a:cubicBezTo>
                  <a:close/>
                </a:path>
              </a:pathLst>
            </a:custGeom>
            <a:solidFill>
              <a:srgbClr val="F685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35"/>
            <p:cNvSpPr/>
            <p:nvPr/>
          </p:nvSpPr>
          <p:spPr>
            <a:xfrm flipH="1" rot="346478">
              <a:off x="7362955" y="1375208"/>
              <a:ext cx="175713" cy="200408"/>
            </a:xfrm>
            <a:custGeom>
              <a:rect b="b" l="l" r="r" t="t"/>
              <a:pathLst>
                <a:path extrusionOk="0" h="9479" w="8310">
                  <a:moveTo>
                    <a:pt x="4871" y="0"/>
                  </a:moveTo>
                  <a:cubicBezTo>
                    <a:pt x="3035" y="0"/>
                    <a:pt x="1418" y="1415"/>
                    <a:pt x="663" y="3658"/>
                  </a:cubicBezTo>
                  <a:cubicBezTo>
                    <a:pt x="0" y="5627"/>
                    <a:pt x="1652" y="9478"/>
                    <a:pt x="3784" y="9478"/>
                  </a:cubicBezTo>
                  <a:cubicBezTo>
                    <a:pt x="4148" y="9478"/>
                    <a:pt x="4526" y="9366"/>
                    <a:pt x="4909" y="9113"/>
                  </a:cubicBezTo>
                  <a:cubicBezTo>
                    <a:pt x="5799" y="8497"/>
                    <a:pt x="6826" y="7881"/>
                    <a:pt x="7237" y="6808"/>
                  </a:cubicBezTo>
                  <a:cubicBezTo>
                    <a:pt x="7305" y="6625"/>
                    <a:pt x="7351" y="6443"/>
                    <a:pt x="7397" y="6237"/>
                  </a:cubicBezTo>
                  <a:cubicBezTo>
                    <a:pt x="7488" y="5804"/>
                    <a:pt x="7534" y="5347"/>
                    <a:pt x="7671" y="4913"/>
                  </a:cubicBezTo>
                  <a:cubicBezTo>
                    <a:pt x="7876" y="4320"/>
                    <a:pt x="8241" y="3772"/>
                    <a:pt x="8264" y="3133"/>
                  </a:cubicBezTo>
                  <a:cubicBezTo>
                    <a:pt x="8310" y="2562"/>
                    <a:pt x="8218" y="2015"/>
                    <a:pt x="7945" y="1535"/>
                  </a:cubicBezTo>
                  <a:cubicBezTo>
                    <a:pt x="7465" y="736"/>
                    <a:pt x="6575" y="303"/>
                    <a:pt x="5708" y="97"/>
                  </a:cubicBezTo>
                  <a:cubicBezTo>
                    <a:pt x="5425" y="32"/>
                    <a:pt x="5146" y="0"/>
                    <a:pt x="4871" y="0"/>
                  </a:cubicBezTo>
                  <a:close/>
                </a:path>
              </a:pathLst>
            </a:custGeom>
            <a:solidFill>
              <a:srgbClr val="F8A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35"/>
            <p:cNvSpPr/>
            <p:nvPr/>
          </p:nvSpPr>
          <p:spPr>
            <a:xfrm flipH="1">
              <a:off x="7475858" y="1475745"/>
              <a:ext cx="47731" cy="96232"/>
            </a:xfrm>
            <a:custGeom>
              <a:rect b="b" l="l" r="r" t="t"/>
              <a:pathLst>
                <a:path extrusionOk="0" h="5525" w="2740">
                  <a:moveTo>
                    <a:pt x="526" y="1"/>
                  </a:moveTo>
                  <a:lnTo>
                    <a:pt x="526" y="1"/>
                  </a:lnTo>
                  <a:cubicBezTo>
                    <a:pt x="1" y="1690"/>
                    <a:pt x="1096" y="4657"/>
                    <a:pt x="2740" y="5525"/>
                  </a:cubicBezTo>
                  <a:cubicBezTo>
                    <a:pt x="1119" y="4634"/>
                    <a:pt x="23" y="1667"/>
                    <a:pt x="571" y="24"/>
                  </a:cubicBezTo>
                  <a:lnTo>
                    <a:pt x="526" y="1"/>
                  </a:lnTo>
                  <a:close/>
                </a:path>
              </a:pathLst>
            </a:custGeom>
            <a:solidFill>
              <a:srgbClr val="F471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35"/>
            <p:cNvSpPr/>
            <p:nvPr/>
          </p:nvSpPr>
          <p:spPr>
            <a:xfrm flipH="1" rot="346478">
              <a:off x="7386561" y="1376381"/>
              <a:ext cx="149642" cy="199816"/>
            </a:xfrm>
            <a:custGeom>
              <a:rect b="b" l="l" r="r" t="t"/>
              <a:pathLst>
                <a:path extrusionOk="0" h="9451" w="7077">
                  <a:moveTo>
                    <a:pt x="4771" y="1"/>
                  </a:moveTo>
                  <a:cubicBezTo>
                    <a:pt x="2922" y="1"/>
                    <a:pt x="1301" y="1416"/>
                    <a:pt x="548" y="3653"/>
                  </a:cubicBezTo>
                  <a:cubicBezTo>
                    <a:pt x="548" y="3676"/>
                    <a:pt x="548" y="3676"/>
                    <a:pt x="548" y="3699"/>
                  </a:cubicBezTo>
                  <a:cubicBezTo>
                    <a:pt x="0" y="5342"/>
                    <a:pt x="1096" y="8309"/>
                    <a:pt x="2717" y="9200"/>
                  </a:cubicBezTo>
                  <a:cubicBezTo>
                    <a:pt x="2968" y="9337"/>
                    <a:pt x="3242" y="9428"/>
                    <a:pt x="3538" y="9451"/>
                  </a:cubicBezTo>
                  <a:cubicBezTo>
                    <a:pt x="1986" y="8789"/>
                    <a:pt x="2078" y="5388"/>
                    <a:pt x="2557" y="3927"/>
                  </a:cubicBezTo>
                  <a:cubicBezTo>
                    <a:pt x="3287" y="1736"/>
                    <a:pt x="4360" y="594"/>
                    <a:pt x="6003" y="594"/>
                  </a:cubicBezTo>
                  <a:cubicBezTo>
                    <a:pt x="6300" y="594"/>
                    <a:pt x="6620" y="640"/>
                    <a:pt x="6939" y="709"/>
                  </a:cubicBezTo>
                  <a:cubicBezTo>
                    <a:pt x="6985" y="709"/>
                    <a:pt x="7031" y="731"/>
                    <a:pt x="7076" y="731"/>
                  </a:cubicBezTo>
                  <a:cubicBezTo>
                    <a:pt x="6917" y="617"/>
                    <a:pt x="6757" y="526"/>
                    <a:pt x="6597" y="435"/>
                  </a:cubicBezTo>
                  <a:cubicBezTo>
                    <a:pt x="6277" y="275"/>
                    <a:pt x="5935" y="161"/>
                    <a:pt x="5593" y="92"/>
                  </a:cubicBezTo>
                  <a:cubicBezTo>
                    <a:pt x="5319" y="24"/>
                    <a:pt x="5022" y="1"/>
                    <a:pt x="4771" y="1"/>
                  </a:cubicBezTo>
                  <a:close/>
                </a:path>
              </a:pathLst>
            </a:custGeom>
            <a:solidFill>
              <a:srgbClr val="F688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35"/>
            <p:cNvSpPr/>
            <p:nvPr/>
          </p:nvSpPr>
          <p:spPr>
            <a:xfrm flipH="1" rot="346478">
              <a:off x="7332223" y="1344339"/>
              <a:ext cx="199840" cy="94083"/>
            </a:xfrm>
            <a:custGeom>
              <a:rect b="b" l="l" r="r" t="t"/>
              <a:pathLst>
                <a:path extrusionOk="0" h="4450" w="9451">
                  <a:moveTo>
                    <a:pt x="4234" y="0"/>
                  </a:moveTo>
                  <a:cubicBezTo>
                    <a:pt x="1572" y="0"/>
                    <a:pt x="1" y="3617"/>
                    <a:pt x="1" y="3617"/>
                  </a:cubicBezTo>
                  <a:cubicBezTo>
                    <a:pt x="1" y="3617"/>
                    <a:pt x="1393" y="2704"/>
                    <a:pt x="2557" y="2544"/>
                  </a:cubicBezTo>
                  <a:cubicBezTo>
                    <a:pt x="2625" y="2534"/>
                    <a:pt x="2692" y="2529"/>
                    <a:pt x="2760" y="2529"/>
                  </a:cubicBezTo>
                  <a:cubicBezTo>
                    <a:pt x="4134" y="2529"/>
                    <a:pt x="5533" y="4450"/>
                    <a:pt x="6914" y="4450"/>
                  </a:cubicBezTo>
                  <a:cubicBezTo>
                    <a:pt x="7213" y="4450"/>
                    <a:pt x="7511" y="4360"/>
                    <a:pt x="7807" y="4142"/>
                  </a:cubicBezTo>
                  <a:cubicBezTo>
                    <a:pt x="9451" y="2955"/>
                    <a:pt x="8058" y="307"/>
                    <a:pt x="4475" y="10"/>
                  </a:cubicBezTo>
                  <a:cubicBezTo>
                    <a:pt x="4394" y="4"/>
                    <a:pt x="4313" y="0"/>
                    <a:pt x="4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 flipH="1" rot="346478">
              <a:off x="7421250" y="1336665"/>
              <a:ext cx="176453" cy="208484"/>
            </a:xfrm>
            <a:custGeom>
              <a:rect b="b" l="l" r="r" t="t"/>
              <a:pathLst>
                <a:path extrusionOk="0" h="9861" w="8345">
                  <a:moveTo>
                    <a:pt x="5103" y="0"/>
                  </a:moveTo>
                  <a:lnTo>
                    <a:pt x="1337" y="2168"/>
                  </a:lnTo>
                  <a:lnTo>
                    <a:pt x="881" y="6026"/>
                  </a:lnTo>
                  <a:cubicBezTo>
                    <a:pt x="881" y="6026"/>
                    <a:pt x="1" y="9860"/>
                    <a:pt x="1091" y="9860"/>
                  </a:cubicBezTo>
                  <a:cubicBezTo>
                    <a:pt x="1139" y="9860"/>
                    <a:pt x="1190" y="9853"/>
                    <a:pt x="1246" y="9838"/>
                  </a:cubicBezTo>
                  <a:cubicBezTo>
                    <a:pt x="4419" y="8948"/>
                    <a:pt x="1725" y="3538"/>
                    <a:pt x="5697" y="3196"/>
                  </a:cubicBezTo>
                  <a:cubicBezTo>
                    <a:pt x="8116" y="2990"/>
                    <a:pt x="8230" y="2830"/>
                    <a:pt x="8276" y="1529"/>
                  </a:cubicBezTo>
                  <a:cubicBezTo>
                    <a:pt x="8344" y="228"/>
                    <a:pt x="5103" y="0"/>
                    <a:pt x="5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35"/>
            <p:cNvSpPr/>
            <p:nvPr/>
          </p:nvSpPr>
          <p:spPr>
            <a:xfrm flipH="1" rot="346478">
              <a:off x="7408262" y="1340821"/>
              <a:ext cx="135094" cy="90743"/>
            </a:xfrm>
            <a:custGeom>
              <a:rect b="b" l="l" r="r" t="t"/>
              <a:pathLst>
                <a:path extrusionOk="0" h="4292" w="6389">
                  <a:moveTo>
                    <a:pt x="4728" y="0"/>
                  </a:moveTo>
                  <a:cubicBezTo>
                    <a:pt x="3343" y="0"/>
                    <a:pt x="1505" y="661"/>
                    <a:pt x="500" y="2871"/>
                  </a:cubicBezTo>
                  <a:cubicBezTo>
                    <a:pt x="0" y="3960"/>
                    <a:pt x="6" y="4292"/>
                    <a:pt x="199" y="4292"/>
                  </a:cubicBezTo>
                  <a:cubicBezTo>
                    <a:pt x="500" y="4292"/>
                    <a:pt x="1253" y="3488"/>
                    <a:pt x="1253" y="3488"/>
                  </a:cubicBezTo>
                  <a:cubicBezTo>
                    <a:pt x="1253" y="3488"/>
                    <a:pt x="3228" y="660"/>
                    <a:pt x="5988" y="660"/>
                  </a:cubicBezTo>
                  <a:cubicBezTo>
                    <a:pt x="6120" y="660"/>
                    <a:pt x="6253" y="666"/>
                    <a:pt x="6389" y="680"/>
                  </a:cubicBezTo>
                  <a:cubicBezTo>
                    <a:pt x="6389" y="680"/>
                    <a:pt x="6298" y="269"/>
                    <a:pt x="5658" y="109"/>
                  </a:cubicBezTo>
                  <a:cubicBezTo>
                    <a:pt x="5390" y="41"/>
                    <a:pt x="5073" y="0"/>
                    <a:pt x="4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35"/>
            <p:cNvSpPr/>
            <p:nvPr/>
          </p:nvSpPr>
          <p:spPr>
            <a:xfrm flipH="1" rot="346478">
              <a:off x="7490747" y="1401583"/>
              <a:ext cx="72400" cy="90278"/>
            </a:xfrm>
            <a:custGeom>
              <a:rect b="b" l="l" r="r" t="t"/>
              <a:pathLst>
                <a:path extrusionOk="0" h="4270" w="3424">
                  <a:moveTo>
                    <a:pt x="1938" y="1"/>
                  </a:moveTo>
                  <a:cubicBezTo>
                    <a:pt x="1213" y="1"/>
                    <a:pt x="501" y="755"/>
                    <a:pt x="274" y="1807"/>
                  </a:cubicBezTo>
                  <a:cubicBezTo>
                    <a:pt x="0" y="2971"/>
                    <a:pt x="434" y="4067"/>
                    <a:pt x="1233" y="4250"/>
                  </a:cubicBezTo>
                  <a:cubicBezTo>
                    <a:pt x="1301" y="4263"/>
                    <a:pt x="1370" y="4270"/>
                    <a:pt x="1439" y="4270"/>
                  </a:cubicBezTo>
                  <a:cubicBezTo>
                    <a:pt x="2175" y="4270"/>
                    <a:pt x="2920" y="3511"/>
                    <a:pt x="3150" y="2446"/>
                  </a:cubicBezTo>
                  <a:cubicBezTo>
                    <a:pt x="3424" y="1282"/>
                    <a:pt x="2967" y="187"/>
                    <a:pt x="2168" y="27"/>
                  </a:cubicBezTo>
                  <a:cubicBezTo>
                    <a:pt x="2092" y="9"/>
                    <a:pt x="2015" y="1"/>
                    <a:pt x="19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35"/>
            <p:cNvSpPr/>
            <p:nvPr/>
          </p:nvSpPr>
          <p:spPr>
            <a:xfrm flipH="1" rot="346478">
              <a:off x="7494512" y="1401270"/>
              <a:ext cx="66627" cy="82984"/>
            </a:xfrm>
            <a:custGeom>
              <a:rect b="b" l="l" r="r" t="t"/>
              <a:pathLst>
                <a:path extrusionOk="0" h="3925" w="3151">
                  <a:moveTo>
                    <a:pt x="1805" y="0"/>
                  </a:moveTo>
                  <a:cubicBezTo>
                    <a:pt x="1136" y="0"/>
                    <a:pt x="458" y="692"/>
                    <a:pt x="251" y="1666"/>
                  </a:cubicBezTo>
                  <a:cubicBezTo>
                    <a:pt x="0" y="2738"/>
                    <a:pt x="411" y="3743"/>
                    <a:pt x="1141" y="3902"/>
                  </a:cubicBezTo>
                  <a:cubicBezTo>
                    <a:pt x="1209" y="3917"/>
                    <a:pt x="1277" y="3924"/>
                    <a:pt x="1345" y="3924"/>
                  </a:cubicBezTo>
                  <a:cubicBezTo>
                    <a:pt x="2015" y="3924"/>
                    <a:pt x="2692" y="3233"/>
                    <a:pt x="2899" y="2259"/>
                  </a:cubicBezTo>
                  <a:cubicBezTo>
                    <a:pt x="3150" y="1186"/>
                    <a:pt x="2739" y="182"/>
                    <a:pt x="2009" y="22"/>
                  </a:cubicBezTo>
                  <a:cubicBezTo>
                    <a:pt x="1941" y="7"/>
                    <a:pt x="1873" y="0"/>
                    <a:pt x="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 flipH="1">
              <a:off x="7340255" y="1564466"/>
              <a:ext cx="370440" cy="90307"/>
            </a:xfrm>
            <a:custGeom>
              <a:rect b="b" l="l" r="r" t="t"/>
              <a:pathLst>
                <a:path extrusionOk="0" h="8193" w="33600">
                  <a:moveTo>
                    <a:pt x="12786" y="0"/>
                  </a:moveTo>
                  <a:cubicBezTo>
                    <a:pt x="12482" y="0"/>
                    <a:pt x="12160" y="24"/>
                    <a:pt x="11824" y="80"/>
                  </a:cubicBezTo>
                  <a:cubicBezTo>
                    <a:pt x="9496" y="468"/>
                    <a:pt x="6255" y="1198"/>
                    <a:pt x="4383" y="2042"/>
                  </a:cubicBezTo>
                  <a:cubicBezTo>
                    <a:pt x="2489" y="2887"/>
                    <a:pt x="1" y="4508"/>
                    <a:pt x="2717" y="5124"/>
                  </a:cubicBezTo>
                  <a:cubicBezTo>
                    <a:pt x="4956" y="5632"/>
                    <a:pt x="6621" y="6295"/>
                    <a:pt x="9592" y="6295"/>
                  </a:cubicBezTo>
                  <a:cubicBezTo>
                    <a:pt x="10225" y="6295"/>
                    <a:pt x="10917" y="6265"/>
                    <a:pt x="11687" y="6197"/>
                  </a:cubicBezTo>
                  <a:cubicBezTo>
                    <a:pt x="13810" y="6014"/>
                    <a:pt x="15157" y="5512"/>
                    <a:pt x="15979" y="5055"/>
                  </a:cubicBezTo>
                  <a:lnTo>
                    <a:pt x="17394" y="5558"/>
                  </a:lnTo>
                  <a:lnTo>
                    <a:pt x="19060" y="8091"/>
                  </a:lnTo>
                  <a:cubicBezTo>
                    <a:pt x="19060" y="8091"/>
                    <a:pt x="20105" y="8193"/>
                    <a:pt x="22587" y="8193"/>
                  </a:cubicBezTo>
                  <a:cubicBezTo>
                    <a:pt x="23828" y="8193"/>
                    <a:pt x="25428" y="8167"/>
                    <a:pt x="27437" y="8091"/>
                  </a:cubicBezTo>
                  <a:cubicBezTo>
                    <a:pt x="33463" y="7863"/>
                    <a:pt x="33600" y="6493"/>
                    <a:pt x="33600" y="5672"/>
                  </a:cubicBezTo>
                  <a:cubicBezTo>
                    <a:pt x="33600" y="4919"/>
                    <a:pt x="32719" y="3535"/>
                    <a:pt x="30029" y="3535"/>
                  </a:cubicBezTo>
                  <a:cubicBezTo>
                    <a:pt x="29782" y="3535"/>
                    <a:pt x="29519" y="3547"/>
                    <a:pt x="29240" y="3572"/>
                  </a:cubicBezTo>
                  <a:cubicBezTo>
                    <a:pt x="29028" y="3591"/>
                    <a:pt x="28808" y="3600"/>
                    <a:pt x="28581" y="3600"/>
                  </a:cubicBezTo>
                  <a:cubicBezTo>
                    <a:pt x="25263" y="3600"/>
                    <a:pt x="20544" y="1700"/>
                    <a:pt x="20544" y="1700"/>
                  </a:cubicBezTo>
                  <a:cubicBezTo>
                    <a:pt x="20344" y="2278"/>
                    <a:pt x="19819" y="2682"/>
                    <a:pt x="19202" y="2682"/>
                  </a:cubicBezTo>
                  <a:cubicBezTo>
                    <a:pt x="19185" y="2682"/>
                    <a:pt x="19168" y="2682"/>
                    <a:pt x="19151" y="2682"/>
                  </a:cubicBezTo>
                  <a:cubicBezTo>
                    <a:pt x="18170" y="2682"/>
                    <a:pt x="16983" y="2271"/>
                    <a:pt x="15819" y="856"/>
                  </a:cubicBezTo>
                  <a:cubicBezTo>
                    <a:pt x="15819" y="856"/>
                    <a:pt x="14611" y="0"/>
                    <a:pt x="127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35"/>
            <p:cNvSpPr/>
            <p:nvPr/>
          </p:nvSpPr>
          <p:spPr>
            <a:xfrm flipH="1">
              <a:off x="7548372" y="1407215"/>
              <a:ext cx="96149" cy="125745"/>
            </a:xfrm>
            <a:custGeom>
              <a:rect b="b" l="l" r="r" t="t"/>
              <a:pathLst>
                <a:path extrusionOk="0" h="11408" w="8721">
                  <a:moveTo>
                    <a:pt x="8292" y="1"/>
                  </a:moveTo>
                  <a:cubicBezTo>
                    <a:pt x="8148" y="1"/>
                    <a:pt x="7928" y="127"/>
                    <a:pt x="7602" y="422"/>
                  </a:cubicBezTo>
                  <a:cubicBezTo>
                    <a:pt x="7138" y="864"/>
                    <a:pt x="6417" y="2161"/>
                    <a:pt x="6227" y="2161"/>
                  </a:cubicBezTo>
                  <a:cubicBezTo>
                    <a:pt x="6220" y="2161"/>
                    <a:pt x="6215" y="2160"/>
                    <a:pt x="6209" y="2157"/>
                  </a:cubicBezTo>
                  <a:cubicBezTo>
                    <a:pt x="6027" y="2043"/>
                    <a:pt x="6963" y="810"/>
                    <a:pt x="7168" y="582"/>
                  </a:cubicBezTo>
                  <a:cubicBezTo>
                    <a:pt x="7322" y="428"/>
                    <a:pt x="7341" y="264"/>
                    <a:pt x="7197" y="264"/>
                  </a:cubicBezTo>
                  <a:cubicBezTo>
                    <a:pt x="7128" y="264"/>
                    <a:pt x="7020" y="302"/>
                    <a:pt x="6871" y="399"/>
                  </a:cubicBezTo>
                  <a:cubicBezTo>
                    <a:pt x="6392" y="696"/>
                    <a:pt x="6050" y="1335"/>
                    <a:pt x="5730" y="1837"/>
                  </a:cubicBezTo>
                  <a:cubicBezTo>
                    <a:pt x="5453" y="2305"/>
                    <a:pt x="5375" y="2595"/>
                    <a:pt x="5255" y="2595"/>
                  </a:cubicBezTo>
                  <a:cubicBezTo>
                    <a:pt x="5246" y="2595"/>
                    <a:pt x="5237" y="2594"/>
                    <a:pt x="5228" y="2590"/>
                  </a:cubicBezTo>
                  <a:cubicBezTo>
                    <a:pt x="5068" y="2568"/>
                    <a:pt x="5137" y="2225"/>
                    <a:pt x="5479" y="1814"/>
                  </a:cubicBezTo>
                  <a:cubicBezTo>
                    <a:pt x="5821" y="1404"/>
                    <a:pt x="6187" y="970"/>
                    <a:pt x="5913" y="970"/>
                  </a:cubicBezTo>
                  <a:cubicBezTo>
                    <a:pt x="5907" y="969"/>
                    <a:pt x="5901" y="969"/>
                    <a:pt x="5894" y="969"/>
                  </a:cubicBezTo>
                  <a:cubicBezTo>
                    <a:pt x="5613" y="969"/>
                    <a:pt x="5035" y="1467"/>
                    <a:pt x="4589" y="2271"/>
                  </a:cubicBezTo>
                  <a:cubicBezTo>
                    <a:pt x="4109" y="3093"/>
                    <a:pt x="3767" y="4325"/>
                    <a:pt x="3927" y="5193"/>
                  </a:cubicBezTo>
                  <a:cubicBezTo>
                    <a:pt x="3927" y="5193"/>
                    <a:pt x="594" y="9438"/>
                    <a:pt x="1" y="9849"/>
                  </a:cubicBezTo>
                  <a:lnTo>
                    <a:pt x="2443" y="10397"/>
                  </a:lnTo>
                  <a:cubicBezTo>
                    <a:pt x="2503" y="11129"/>
                    <a:pt x="2625" y="11407"/>
                    <a:pt x="2776" y="11407"/>
                  </a:cubicBezTo>
                  <a:cubicBezTo>
                    <a:pt x="3198" y="11407"/>
                    <a:pt x="3850" y="9230"/>
                    <a:pt x="4018" y="8776"/>
                  </a:cubicBezTo>
                  <a:cubicBezTo>
                    <a:pt x="4452" y="7589"/>
                    <a:pt x="5045" y="6243"/>
                    <a:pt x="5411" y="6106"/>
                  </a:cubicBezTo>
                  <a:cubicBezTo>
                    <a:pt x="6004" y="5900"/>
                    <a:pt x="6985" y="4736"/>
                    <a:pt x="7374" y="4165"/>
                  </a:cubicBezTo>
                  <a:cubicBezTo>
                    <a:pt x="7488" y="3983"/>
                    <a:pt x="7762" y="3572"/>
                    <a:pt x="8150" y="3389"/>
                  </a:cubicBezTo>
                  <a:cubicBezTo>
                    <a:pt x="8479" y="3235"/>
                    <a:pt x="8597" y="2954"/>
                    <a:pt x="8259" y="2954"/>
                  </a:cubicBezTo>
                  <a:cubicBezTo>
                    <a:pt x="8246" y="2954"/>
                    <a:pt x="8232" y="2955"/>
                    <a:pt x="8218" y="2956"/>
                  </a:cubicBezTo>
                  <a:cubicBezTo>
                    <a:pt x="7830" y="2979"/>
                    <a:pt x="7602" y="3138"/>
                    <a:pt x="7145" y="3549"/>
                  </a:cubicBezTo>
                  <a:cubicBezTo>
                    <a:pt x="6947" y="3728"/>
                    <a:pt x="6783" y="3855"/>
                    <a:pt x="6698" y="3855"/>
                  </a:cubicBezTo>
                  <a:cubicBezTo>
                    <a:pt x="6686" y="3855"/>
                    <a:pt x="6675" y="3852"/>
                    <a:pt x="6666" y="3846"/>
                  </a:cubicBezTo>
                  <a:cubicBezTo>
                    <a:pt x="6575" y="3777"/>
                    <a:pt x="7054" y="3047"/>
                    <a:pt x="7579" y="2431"/>
                  </a:cubicBezTo>
                  <a:cubicBezTo>
                    <a:pt x="8104" y="1792"/>
                    <a:pt x="8720" y="1084"/>
                    <a:pt x="8720" y="787"/>
                  </a:cubicBezTo>
                  <a:cubicBezTo>
                    <a:pt x="8720" y="705"/>
                    <a:pt x="8685" y="666"/>
                    <a:pt x="8626" y="666"/>
                  </a:cubicBezTo>
                  <a:cubicBezTo>
                    <a:pt x="8505" y="666"/>
                    <a:pt x="8280" y="824"/>
                    <a:pt x="8035" y="1084"/>
                  </a:cubicBezTo>
                  <a:cubicBezTo>
                    <a:pt x="7656" y="1486"/>
                    <a:pt x="7124" y="2432"/>
                    <a:pt x="6887" y="2432"/>
                  </a:cubicBezTo>
                  <a:cubicBezTo>
                    <a:pt x="6882" y="2432"/>
                    <a:pt x="6877" y="2432"/>
                    <a:pt x="6871" y="2431"/>
                  </a:cubicBezTo>
                  <a:cubicBezTo>
                    <a:pt x="6620" y="2385"/>
                    <a:pt x="7419" y="1404"/>
                    <a:pt x="7739" y="1016"/>
                  </a:cubicBezTo>
                  <a:cubicBezTo>
                    <a:pt x="8081" y="650"/>
                    <a:pt x="8606" y="331"/>
                    <a:pt x="8446" y="80"/>
                  </a:cubicBezTo>
                  <a:cubicBezTo>
                    <a:pt x="8410" y="29"/>
                    <a:pt x="8359" y="1"/>
                    <a:pt x="8292" y="1"/>
                  </a:cubicBezTo>
                  <a:close/>
                </a:path>
              </a:pathLst>
            </a:custGeom>
            <a:solidFill>
              <a:srgbClr val="F8A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35"/>
            <p:cNvSpPr/>
            <p:nvPr/>
          </p:nvSpPr>
          <p:spPr>
            <a:xfrm flipH="1">
              <a:off x="7340300" y="1554524"/>
              <a:ext cx="58642" cy="72462"/>
            </a:xfrm>
            <a:custGeom>
              <a:rect b="b" l="l" r="r" t="t"/>
              <a:pathLst>
                <a:path extrusionOk="0" h="6574" w="5319">
                  <a:moveTo>
                    <a:pt x="2671" y="0"/>
                  </a:moveTo>
                  <a:cubicBezTo>
                    <a:pt x="2032" y="525"/>
                    <a:pt x="1142" y="1118"/>
                    <a:pt x="0" y="1392"/>
                  </a:cubicBezTo>
                  <a:cubicBezTo>
                    <a:pt x="297" y="3196"/>
                    <a:pt x="731" y="5501"/>
                    <a:pt x="1210" y="5684"/>
                  </a:cubicBezTo>
                  <a:cubicBezTo>
                    <a:pt x="1895" y="5935"/>
                    <a:pt x="5319" y="6574"/>
                    <a:pt x="5319" y="6574"/>
                  </a:cubicBezTo>
                  <a:cubicBezTo>
                    <a:pt x="5319" y="6574"/>
                    <a:pt x="5090" y="3903"/>
                    <a:pt x="3721" y="1621"/>
                  </a:cubicBezTo>
                  <a:cubicBezTo>
                    <a:pt x="3401" y="1073"/>
                    <a:pt x="3036" y="525"/>
                    <a:pt x="26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35"/>
            <p:cNvSpPr/>
            <p:nvPr/>
          </p:nvSpPr>
          <p:spPr>
            <a:xfrm flipH="1">
              <a:off x="7603986" y="1498164"/>
              <a:ext cx="95377" cy="119010"/>
            </a:xfrm>
            <a:custGeom>
              <a:rect b="b" l="l" r="r" t="t"/>
              <a:pathLst>
                <a:path extrusionOk="0" h="10797" w="8651">
                  <a:moveTo>
                    <a:pt x="6323" y="0"/>
                  </a:moveTo>
                  <a:cubicBezTo>
                    <a:pt x="4154" y="2511"/>
                    <a:pt x="1255" y="6095"/>
                    <a:pt x="753" y="7738"/>
                  </a:cubicBezTo>
                  <a:cubicBezTo>
                    <a:pt x="0" y="10157"/>
                    <a:pt x="753" y="10797"/>
                    <a:pt x="753" y="10797"/>
                  </a:cubicBezTo>
                  <a:lnTo>
                    <a:pt x="4907" y="8674"/>
                  </a:lnTo>
                  <a:cubicBezTo>
                    <a:pt x="7350" y="6962"/>
                    <a:pt x="7966" y="3652"/>
                    <a:pt x="8651" y="1781"/>
                  </a:cubicBezTo>
                  <a:cubicBezTo>
                    <a:pt x="7715" y="1324"/>
                    <a:pt x="6688" y="525"/>
                    <a:pt x="6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35"/>
            <p:cNvSpPr/>
            <p:nvPr/>
          </p:nvSpPr>
          <p:spPr>
            <a:xfrm flipH="1">
              <a:off x="7458556" y="1816184"/>
              <a:ext cx="78024" cy="206815"/>
            </a:xfrm>
            <a:custGeom>
              <a:rect b="b" l="l" r="r" t="t"/>
              <a:pathLst>
                <a:path extrusionOk="0" h="18763" w="7077">
                  <a:moveTo>
                    <a:pt x="47" y="0"/>
                  </a:moveTo>
                  <a:lnTo>
                    <a:pt x="1" y="46"/>
                  </a:lnTo>
                  <a:cubicBezTo>
                    <a:pt x="229" y="1986"/>
                    <a:pt x="731" y="7076"/>
                    <a:pt x="1119" y="11390"/>
                  </a:cubicBezTo>
                  <a:cubicBezTo>
                    <a:pt x="3037" y="13330"/>
                    <a:pt x="4475" y="14403"/>
                    <a:pt x="4475" y="14403"/>
                  </a:cubicBezTo>
                  <a:cubicBezTo>
                    <a:pt x="3197" y="14814"/>
                    <a:pt x="2306" y="15521"/>
                    <a:pt x="1599" y="16366"/>
                  </a:cubicBezTo>
                  <a:cubicBezTo>
                    <a:pt x="1690" y="17576"/>
                    <a:pt x="1759" y="18329"/>
                    <a:pt x="1759" y="18329"/>
                  </a:cubicBezTo>
                  <a:lnTo>
                    <a:pt x="1713" y="18763"/>
                  </a:lnTo>
                  <a:cubicBezTo>
                    <a:pt x="4110" y="16526"/>
                    <a:pt x="7077" y="16115"/>
                    <a:pt x="5799" y="14083"/>
                  </a:cubicBezTo>
                  <a:cubicBezTo>
                    <a:pt x="2580" y="8971"/>
                    <a:pt x="47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35"/>
            <p:cNvSpPr/>
            <p:nvPr/>
          </p:nvSpPr>
          <p:spPr>
            <a:xfrm flipH="1">
              <a:off x="7517173" y="1772401"/>
              <a:ext cx="121308" cy="472502"/>
            </a:xfrm>
            <a:custGeom>
              <a:rect b="b" l="l" r="r" t="t"/>
              <a:pathLst>
                <a:path extrusionOk="0" h="42867" w="11003">
                  <a:moveTo>
                    <a:pt x="5136" y="1"/>
                  </a:moveTo>
                  <a:lnTo>
                    <a:pt x="389" y="3082"/>
                  </a:lnTo>
                  <a:cubicBezTo>
                    <a:pt x="389" y="3082"/>
                    <a:pt x="1" y="5958"/>
                    <a:pt x="754" y="8971"/>
                  </a:cubicBezTo>
                  <a:cubicBezTo>
                    <a:pt x="1507" y="11984"/>
                    <a:pt x="3995" y="18010"/>
                    <a:pt x="3995" y="19745"/>
                  </a:cubicBezTo>
                  <a:cubicBezTo>
                    <a:pt x="3995" y="21479"/>
                    <a:pt x="2260" y="23282"/>
                    <a:pt x="1667" y="25611"/>
                  </a:cubicBezTo>
                  <a:cubicBezTo>
                    <a:pt x="1074" y="27939"/>
                    <a:pt x="2032" y="32390"/>
                    <a:pt x="2717" y="35106"/>
                  </a:cubicBezTo>
                  <a:cubicBezTo>
                    <a:pt x="3402" y="37822"/>
                    <a:pt x="4155" y="42867"/>
                    <a:pt x="4155" y="42867"/>
                  </a:cubicBezTo>
                  <a:lnTo>
                    <a:pt x="8081" y="42867"/>
                  </a:lnTo>
                  <a:lnTo>
                    <a:pt x="11003" y="22301"/>
                  </a:lnTo>
                  <a:cubicBezTo>
                    <a:pt x="11003" y="22301"/>
                    <a:pt x="9587" y="6597"/>
                    <a:pt x="9199" y="3698"/>
                  </a:cubicBezTo>
                  <a:cubicBezTo>
                    <a:pt x="8811" y="777"/>
                    <a:pt x="5136" y="1"/>
                    <a:pt x="51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35"/>
            <p:cNvSpPr/>
            <p:nvPr/>
          </p:nvSpPr>
          <p:spPr>
            <a:xfrm flipH="1">
              <a:off x="7592916" y="2065267"/>
              <a:ext cx="31223" cy="178642"/>
            </a:xfrm>
            <a:custGeom>
              <a:rect b="b" l="l" r="r" t="t"/>
              <a:pathLst>
                <a:path extrusionOk="0" h="16207" w="2832">
                  <a:moveTo>
                    <a:pt x="2831" y="16206"/>
                  </a:moveTo>
                  <a:cubicBezTo>
                    <a:pt x="2740" y="15476"/>
                    <a:pt x="2032" y="11025"/>
                    <a:pt x="1416" y="8537"/>
                  </a:cubicBezTo>
                  <a:cubicBezTo>
                    <a:pt x="800" y="6163"/>
                    <a:pt x="1" y="2443"/>
                    <a:pt x="206" y="0"/>
                  </a:cubicBezTo>
                  <a:cubicBezTo>
                    <a:pt x="1" y="2443"/>
                    <a:pt x="800" y="6163"/>
                    <a:pt x="1416" y="8537"/>
                  </a:cubicBezTo>
                  <a:cubicBezTo>
                    <a:pt x="2032" y="11025"/>
                    <a:pt x="2740" y="15476"/>
                    <a:pt x="2831" y="16206"/>
                  </a:cubicBezTo>
                  <a:lnTo>
                    <a:pt x="2831" y="16206"/>
                  </a:lnTo>
                </a:path>
              </a:pathLst>
            </a:custGeom>
            <a:solidFill>
              <a:srgbClr val="E1F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35"/>
            <p:cNvSpPr/>
            <p:nvPr/>
          </p:nvSpPr>
          <p:spPr>
            <a:xfrm flipH="1">
              <a:off x="7568759" y="1799330"/>
              <a:ext cx="66448" cy="445574"/>
            </a:xfrm>
            <a:custGeom>
              <a:rect b="b" l="l" r="r" t="t"/>
              <a:pathLst>
                <a:path extrusionOk="0" h="40424" w="6027">
                  <a:moveTo>
                    <a:pt x="2831" y="0"/>
                  </a:moveTo>
                  <a:cubicBezTo>
                    <a:pt x="1804" y="434"/>
                    <a:pt x="936" y="730"/>
                    <a:pt x="274" y="730"/>
                  </a:cubicBezTo>
                  <a:lnTo>
                    <a:pt x="92" y="730"/>
                  </a:lnTo>
                  <a:cubicBezTo>
                    <a:pt x="46" y="936"/>
                    <a:pt x="0" y="1575"/>
                    <a:pt x="0" y="2442"/>
                  </a:cubicBezTo>
                  <a:cubicBezTo>
                    <a:pt x="0" y="3538"/>
                    <a:pt x="92" y="5022"/>
                    <a:pt x="457" y="6528"/>
                  </a:cubicBezTo>
                  <a:cubicBezTo>
                    <a:pt x="1210" y="9541"/>
                    <a:pt x="3698" y="15567"/>
                    <a:pt x="3698" y="17302"/>
                  </a:cubicBezTo>
                  <a:cubicBezTo>
                    <a:pt x="3698" y="19036"/>
                    <a:pt x="1963" y="20839"/>
                    <a:pt x="1370" y="23168"/>
                  </a:cubicBezTo>
                  <a:cubicBezTo>
                    <a:pt x="1302" y="23464"/>
                    <a:pt x="1256" y="23784"/>
                    <a:pt x="1210" y="24126"/>
                  </a:cubicBezTo>
                  <a:cubicBezTo>
                    <a:pt x="1005" y="26569"/>
                    <a:pt x="1804" y="30289"/>
                    <a:pt x="2420" y="32663"/>
                  </a:cubicBezTo>
                  <a:cubicBezTo>
                    <a:pt x="3036" y="35151"/>
                    <a:pt x="3744" y="39602"/>
                    <a:pt x="3835" y="40332"/>
                  </a:cubicBezTo>
                  <a:cubicBezTo>
                    <a:pt x="3858" y="40401"/>
                    <a:pt x="3858" y="40424"/>
                    <a:pt x="3858" y="40424"/>
                  </a:cubicBezTo>
                  <a:lnTo>
                    <a:pt x="5958" y="40424"/>
                  </a:lnTo>
                  <a:lnTo>
                    <a:pt x="5091" y="40378"/>
                  </a:lnTo>
                  <a:cubicBezTo>
                    <a:pt x="5091" y="40378"/>
                    <a:pt x="4543" y="35128"/>
                    <a:pt x="3949" y="32298"/>
                  </a:cubicBezTo>
                  <a:cubicBezTo>
                    <a:pt x="3356" y="29467"/>
                    <a:pt x="2557" y="24834"/>
                    <a:pt x="3287" y="22437"/>
                  </a:cubicBezTo>
                  <a:cubicBezTo>
                    <a:pt x="4018" y="20063"/>
                    <a:pt x="5889" y="18260"/>
                    <a:pt x="5958" y="16480"/>
                  </a:cubicBezTo>
                  <a:cubicBezTo>
                    <a:pt x="6026" y="14677"/>
                    <a:pt x="3721" y="8331"/>
                    <a:pt x="3082" y="5181"/>
                  </a:cubicBezTo>
                  <a:cubicBezTo>
                    <a:pt x="2648" y="3104"/>
                    <a:pt x="2740" y="1118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35"/>
            <p:cNvSpPr/>
            <p:nvPr/>
          </p:nvSpPr>
          <p:spPr>
            <a:xfrm flipH="1">
              <a:off x="7464945" y="1600754"/>
              <a:ext cx="185110" cy="206650"/>
            </a:xfrm>
            <a:custGeom>
              <a:rect b="b" l="l" r="r" t="t"/>
              <a:pathLst>
                <a:path extrusionOk="0" h="18748" w="16790">
                  <a:moveTo>
                    <a:pt x="12357" y="1"/>
                  </a:moveTo>
                  <a:cubicBezTo>
                    <a:pt x="11322" y="1"/>
                    <a:pt x="10478" y="120"/>
                    <a:pt x="10478" y="120"/>
                  </a:cubicBezTo>
                  <a:lnTo>
                    <a:pt x="5502" y="1832"/>
                  </a:lnTo>
                  <a:cubicBezTo>
                    <a:pt x="5502" y="1832"/>
                    <a:pt x="3539" y="6077"/>
                    <a:pt x="2489" y="10369"/>
                  </a:cubicBezTo>
                  <a:cubicBezTo>
                    <a:pt x="1439" y="14660"/>
                    <a:pt x="1" y="18289"/>
                    <a:pt x="1051" y="18654"/>
                  </a:cubicBezTo>
                  <a:cubicBezTo>
                    <a:pt x="1223" y="18718"/>
                    <a:pt x="1414" y="18747"/>
                    <a:pt x="1623" y="18747"/>
                  </a:cubicBezTo>
                  <a:cubicBezTo>
                    <a:pt x="2688" y="18747"/>
                    <a:pt x="4232" y="17987"/>
                    <a:pt x="6255" y="17148"/>
                  </a:cubicBezTo>
                  <a:cubicBezTo>
                    <a:pt x="7853" y="16479"/>
                    <a:pt x="9341" y="16301"/>
                    <a:pt x="10634" y="16301"/>
                  </a:cubicBezTo>
                  <a:cubicBezTo>
                    <a:pt x="11373" y="16301"/>
                    <a:pt x="12049" y="16359"/>
                    <a:pt x="12646" y="16417"/>
                  </a:cubicBezTo>
                  <a:cubicBezTo>
                    <a:pt x="13243" y="16478"/>
                    <a:pt x="13760" y="16534"/>
                    <a:pt x="14183" y="16534"/>
                  </a:cubicBezTo>
                  <a:cubicBezTo>
                    <a:pt x="14715" y="16534"/>
                    <a:pt x="15101" y="16446"/>
                    <a:pt x="15317" y="16166"/>
                  </a:cubicBezTo>
                  <a:cubicBezTo>
                    <a:pt x="16161" y="15048"/>
                    <a:pt x="14632" y="6214"/>
                    <a:pt x="15933" y="2676"/>
                  </a:cubicBezTo>
                  <a:cubicBezTo>
                    <a:pt x="16789" y="402"/>
                    <a:pt x="14253" y="1"/>
                    <a:pt x="123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35"/>
            <p:cNvSpPr/>
            <p:nvPr/>
          </p:nvSpPr>
          <p:spPr>
            <a:xfrm flipH="1">
              <a:off x="7577307" y="1600809"/>
              <a:ext cx="113260" cy="32968"/>
            </a:xfrm>
            <a:custGeom>
              <a:rect b="b" l="l" r="r" t="t"/>
              <a:pathLst>
                <a:path extrusionOk="0" h="2991" w="10273">
                  <a:moveTo>
                    <a:pt x="10272" y="1"/>
                  </a:moveTo>
                  <a:lnTo>
                    <a:pt x="10272" y="1"/>
                  </a:lnTo>
                  <a:cubicBezTo>
                    <a:pt x="8172" y="1370"/>
                    <a:pt x="5159" y="1667"/>
                    <a:pt x="2945" y="1667"/>
                  </a:cubicBezTo>
                  <a:cubicBezTo>
                    <a:pt x="1416" y="1667"/>
                    <a:pt x="252" y="1530"/>
                    <a:pt x="1" y="1485"/>
                  </a:cubicBezTo>
                  <a:lnTo>
                    <a:pt x="1" y="1485"/>
                  </a:lnTo>
                  <a:lnTo>
                    <a:pt x="92" y="1553"/>
                  </a:lnTo>
                  <a:lnTo>
                    <a:pt x="457" y="1713"/>
                  </a:lnTo>
                  <a:cubicBezTo>
                    <a:pt x="572" y="1758"/>
                    <a:pt x="686" y="1781"/>
                    <a:pt x="823" y="1827"/>
                  </a:cubicBezTo>
                  <a:lnTo>
                    <a:pt x="891" y="1827"/>
                  </a:lnTo>
                  <a:cubicBezTo>
                    <a:pt x="960" y="1850"/>
                    <a:pt x="1028" y="1873"/>
                    <a:pt x="1074" y="1873"/>
                  </a:cubicBezTo>
                  <a:cubicBezTo>
                    <a:pt x="3219" y="2375"/>
                    <a:pt x="4886" y="2991"/>
                    <a:pt x="7784" y="2991"/>
                  </a:cubicBezTo>
                  <a:cubicBezTo>
                    <a:pt x="8081" y="2991"/>
                    <a:pt x="8378" y="2991"/>
                    <a:pt x="8675" y="2968"/>
                  </a:cubicBezTo>
                  <a:cubicBezTo>
                    <a:pt x="8994" y="2261"/>
                    <a:pt x="9177" y="1827"/>
                    <a:pt x="9177" y="1827"/>
                  </a:cubicBezTo>
                  <a:lnTo>
                    <a:pt x="9428" y="1758"/>
                  </a:lnTo>
                  <a:lnTo>
                    <a:pt x="102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35"/>
            <p:cNvSpPr/>
            <p:nvPr/>
          </p:nvSpPr>
          <p:spPr>
            <a:xfrm flipH="1">
              <a:off x="7586636" y="1620187"/>
              <a:ext cx="8313" cy="13348"/>
            </a:xfrm>
            <a:custGeom>
              <a:rect b="b" l="l" r="r" t="t"/>
              <a:pathLst>
                <a:path extrusionOk="0" h="1211" w="754">
                  <a:moveTo>
                    <a:pt x="754" y="0"/>
                  </a:moveTo>
                  <a:lnTo>
                    <a:pt x="503" y="69"/>
                  </a:lnTo>
                  <a:cubicBezTo>
                    <a:pt x="503" y="69"/>
                    <a:pt x="320" y="503"/>
                    <a:pt x="1" y="1210"/>
                  </a:cubicBezTo>
                  <a:lnTo>
                    <a:pt x="160" y="1210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35"/>
            <p:cNvSpPr/>
            <p:nvPr/>
          </p:nvSpPr>
          <p:spPr>
            <a:xfrm flipH="1">
              <a:off x="7408238" y="1653652"/>
              <a:ext cx="51343" cy="1014"/>
            </a:xfrm>
            <a:custGeom>
              <a:rect b="b" l="l" r="r" t="t"/>
              <a:pathLst>
                <a:path extrusionOk="0" h="92" w="4657">
                  <a:moveTo>
                    <a:pt x="4657" y="0"/>
                  </a:moveTo>
                  <a:lnTo>
                    <a:pt x="4657" y="0"/>
                  </a:lnTo>
                  <a:cubicBezTo>
                    <a:pt x="3567" y="37"/>
                    <a:pt x="2652" y="61"/>
                    <a:pt x="1868" y="75"/>
                  </a:cubicBezTo>
                  <a:lnTo>
                    <a:pt x="1868" y="75"/>
                  </a:lnTo>
                  <a:cubicBezTo>
                    <a:pt x="2691" y="61"/>
                    <a:pt x="3617" y="37"/>
                    <a:pt x="4657" y="0"/>
                  </a:cubicBezTo>
                  <a:close/>
                  <a:moveTo>
                    <a:pt x="1868" y="75"/>
                  </a:moveTo>
                  <a:lnTo>
                    <a:pt x="1868" y="75"/>
                  </a:lnTo>
                  <a:cubicBezTo>
                    <a:pt x="1174" y="87"/>
                    <a:pt x="554" y="91"/>
                    <a:pt x="1" y="91"/>
                  </a:cubicBezTo>
                  <a:lnTo>
                    <a:pt x="137" y="91"/>
                  </a:lnTo>
                  <a:cubicBezTo>
                    <a:pt x="639" y="91"/>
                    <a:pt x="1207" y="87"/>
                    <a:pt x="1868" y="75"/>
                  </a:cubicBezTo>
                  <a:close/>
                </a:path>
              </a:pathLst>
            </a:custGeom>
            <a:solidFill>
              <a:srgbClr val="FABF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35"/>
            <p:cNvSpPr/>
            <p:nvPr/>
          </p:nvSpPr>
          <p:spPr>
            <a:xfrm flipH="1">
              <a:off x="7358402" y="1631761"/>
              <a:ext cx="120801" cy="22905"/>
            </a:xfrm>
            <a:custGeom>
              <a:rect b="b" l="l" r="r" t="t"/>
              <a:pathLst>
                <a:path extrusionOk="0" h="2078" w="10957">
                  <a:moveTo>
                    <a:pt x="388" y="0"/>
                  </a:moveTo>
                  <a:cubicBezTo>
                    <a:pt x="206" y="548"/>
                    <a:pt x="91" y="1210"/>
                    <a:pt x="0" y="1941"/>
                  </a:cubicBezTo>
                  <a:cubicBezTo>
                    <a:pt x="0" y="1986"/>
                    <a:pt x="0" y="2009"/>
                    <a:pt x="0" y="2055"/>
                  </a:cubicBezTo>
                  <a:cubicBezTo>
                    <a:pt x="502" y="2077"/>
                    <a:pt x="1073" y="2077"/>
                    <a:pt x="1781" y="2077"/>
                  </a:cubicBezTo>
                  <a:cubicBezTo>
                    <a:pt x="2990" y="2077"/>
                    <a:pt x="4520" y="2055"/>
                    <a:pt x="6437" y="1986"/>
                  </a:cubicBezTo>
                  <a:lnTo>
                    <a:pt x="6597" y="1986"/>
                  </a:lnTo>
                  <a:cubicBezTo>
                    <a:pt x="6597" y="1986"/>
                    <a:pt x="6597" y="1963"/>
                    <a:pt x="6597" y="1963"/>
                  </a:cubicBezTo>
                  <a:lnTo>
                    <a:pt x="6734" y="1963"/>
                  </a:lnTo>
                  <a:cubicBezTo>
                    <a:pt x="8765" y="1872"/>
                    <a:pt x="10089" y="1644"/>
                    <a:pt x="10956" y="1370"/>
                  </a:cubicBezTo>
                  <a:lnTo>
                    <a:pt x="10956" y="1370"/>
                  </a:lnTo>
                  <a:cubicBezTo>
                    <a:pt x="9861" y="1461"/>
                    <a:pt x="8856" y="1507"/>
                    <a:pt x="7943" y="1507"/>
                  </a:cubicBezTo>
                  <a:cubicBezTo>
                    <a:pt x="3470" y="1507"/>
                    <a:pt x="1210" y="480"/>
                    <a:pt x="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35"/>
            <p:cNvSpPr/>
            <p:nvPr/>
          </p:nvSpPr>
          <p:spPr>
            <a:xfrm flipH="1">
              <a:off x="7474914" y="1629248"/>
              <a:ext cx="4289" cy="23908"/>
            </a:xfrm>
            <a:custGeom>
              <a:rect b="b" l="l" r="r" t="t"/>
              <a:pathLst>
                <a:path extrusionOk="0" h="2169" w="389">
                  <a:moveTo>
                    <a:pt x="46" y="0"/>
                  </a:moveTo>
                  <a:cubicBezTo>
                    <a:pt x="46" y="0"/>
                    <a:pt x="23" y="776"/>
                    <a:pt x="0" y="2169"/>
                  </a:cubicBezTo>
                  <a:cubicBezTo>
                    <a:pt x="91" y="1438"/>
                    <a:pt x="206" y="776"/>
                    <a:pt x="388" y="228"/>
                  </a:cubicBezTo>
                  <a:cubicBezTo>
                    <a:pt x="160" y="91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35"/>
            <p:cNvSpPr/>
            <p:nvPr/>
          </p:nvSpPr>
          <p:spPr>
            <a:xfrm flipH="1">
              <a:off x="7567000" y="2275858"/>
              <a:ext cx="29966" cy="9568"/>
            </a:xfrm>
            <a:custGeom>
              <a:rect b="b" l="l" r="r" t="t"/>
              <a:pathLst>
                <a:path extrusionOk="0" h="868" w="2718">
                  <a:moveTo>
                    <a:pt x="2717" y="867"/>
                  </a:moveTo>
                  <a:lnTo>
                    <a:pt x="2717" y="867"/>
                  </a:lnTo>
                  <a:lnTo>
                    <a:pt x="2717" y="867"/>
                  </a:lnTo>
                  <a:close/>
                  <a:moveTo>
                    <a:pt x="2717" y="867"/>
                  </a:moveTo>
                  <a:cubicBezTo>
                    <a:pt x="1439" y="685"/>
                    <a:pt x="389" y="388"/>
                    <a:pt x="69" y="69"/>
                  </a:cubicBezTo>
                  <a:lnTo>
                    <a:pt x="47" y="69"/>
                  </a:lnTo>
                  <a:lnTo>
                    <a:pt x="69" y="69"/>
                  </a:lnTo>
                  <a:cubicBezTo>
                    <a:pt x="389" y="388"/>
                    <a:pt x="1439" y="685"/>
                    <a:pt x="2717" y="867"/>
                  </a:cubicBezTo>
                  <a:close/>
                  <a:moveTo>
                    <a:pt x="47" y="46"/>
                  </a:move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lose/>
                  <a:moveTo>
                    <a:pt x="47" y="46"/>
                  </a:move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lose/>
                  <a:moveTo>
                    <a:pt x="47" y="46"/>
                  </a:moveTo>
                  <a:lnTo>
                    <a:pt x="47" y="46"/>
                  </a:lnTo>
                  <a:lnTo>
                    <a:pt x="47" y="46"/>
                  </a:lnTo>
                  <a:close/>
                  <a:moveTo>
                    <a:pt x="24" y="46"/>
                  </a:moveTo>
                  <a:lnTo>
                    <a:pt x="24" y="23"/>
                  </a:lnTo>
                  <a:lnTo>
                    <a:pt x="24" y="46"/>
                  </a:ln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lnTo>
                    <a:pt x="24" y="23"/>
                  </a:lnTo>
                  <a:close/>
                  <a:moveTo>
                    <a:pt x="24" y="23"/>
                  </a:moveTo>
                  <a:lnTo>
                    <a:pt x="24" y="23"/>
                  </a:lnTo>
                  <a:lnTo>
                    <a:pt x="24" y="23"/>
                  </a:ln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5A6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35"/>
            <p:cNvSpPr/>
            <p:nvPr/>
          </p:nvSpPr>
          <p:spPr>
            <a:xfrm flipH="1">
              <a:off x="7491258" y="2255224"/>
              <a:ext cx="110989" cy="33222"/>
            </a:xfrm>
            <a:custGeom>
              <a:rect b="b" l="l" r="r" t="t"/>
              <a:pathLst>
                <a:path extrusionOk="0" h="3014" w="10067">
                  <a:moveTo>
                    <a:pt x="320" y="0"/>
                  </a:moveTo>
                  <a:lnTo>
                    <a:pt x="320" y="0"/>
                  </a:lnTo>
                  <a:cubicBezTo>
                    <a:pt x="92" y="617"/>
                    <a:pt x="1" y="1347"/>
                    <a:pt x="480" y="1872"/>
                  </a:cubicBezTo>
                  <a:cubicBezTo>
                    <a:pt x="480" y="1872"/>
                    <a:pt x="480" y="1872"/>
                    <a:pt x="503" y="1895"/>
                  </a:cubicBezTo>
                  <a:lnTo>
                    <a:pt x="503" y="1918"/>
                  </a:lnTo>
                  <a:lnTo>
                    <a:pt x="526" y="1918"/>
                  </a:lnTo>
                  <a:lnTo>
                    <a:pt x="526" y="1941"/>
                  </a:lnTo>
                  <a:lnTo>
                    <a:pt x="548" y="1941"/>
                  </a:lnTo>
                  <a:cubicBezTo>
                    <a:pt x="868" y="2260"/>
                    <a:pt x="1918" y="2557"/>
                    <a:pt x="3196" y="2739"/>
                  </a:cubicBezTo>
                  <a:cubicBezTo>
                    <a:pt x="4337" y="2922"/>
                    <a:pt x="5661" y="3013"/>
                    <a:pt x="6848" y="3013"/>
                  </a:cubicBezTo>
                  <a:cubicBezTo>
                    <a:pt x="8629" y="3013"/>
                    <a:pt x="10067" y="2785"/>
                    <a:pt x="9975" y="2237"/>
                  </a:cubicBezTo>
                  <a:lnTo>
                    <a:pt x="9975" y="2237"/>
                  </a:lnTo>
                  <a:cubicBezTo>
                    <a:pt x="9679" y="2511"/>
                    <a:pt x="8788" y="2648"/>
                    <a:pt x="7670" y="2648"/>
                  </a:cubicBezTo>
                  <a:cubicBezTo>
                    <a:pt x="5113" y="2648"/>
                    <a:pt x="1347" y="2009"/>
                    <a:pt x="663" y="1279"/>
                  </a:cubicBezTo>
                  <a:cubicBezTo>
                    <a:pt x="320" y="891"/>
                    <a:pt x="252" y="434"/>
                    <a:pt x="3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35"/>
            <p:cNvSpPr/>
            <p:nvPr/>
          </p:nvSpPr>
          <p:spPr>
            <a:xfrm flipH="1" rot="-517957">
              <a:off x="7426914" y="1447385"/>
              <a:ext cx="32085" cy="16077"/>
            </a:xfrm>
            <a:custGeom>
              <a:rect b="b" l="l" r="r" t="t"/>
              <a:pathLst>
                <a:path extrusionOk="0" h="1156" w="2307">
                  <a:moveTo>
                    <a:pt x="1266" y="1"/>
                  </a:moveTo>
                  <a:cubicBezTo>
                    <a:pt x="1245" y="1"/>
                    <a:pt x="1225" y="1"/>
                    <a:pt x="1204" y="3"/>
                  </a:cubicBezTo>
                  <a:cubicBezTo>
                    <a:pt x="903" y="28"/>
                    <a:pt x="627" y="204"/>
                    <a:pt x="452" y="404"/>
                  </a:cubicBezTo>
                  <a:cubicBezTo>
                    <a:pt x="352" y="504"/>
                    <a:pt x="276" y="630"/>
                    <a:pt x="201" y="730"/>
                  </a:cubicBezTo>
                  <a:cubicBezTo>
                    <a:pt x="126" y="855"/>
                    <a:pt x="76" y="980"/>
                    <a:pt x="1" y="1106"/>
                  </a:cubicBezTo>
                  <a:cubicBezTo>
                    <a:pt x="201" y="905"/>
                    <a:pt x="352" y="680"/>
                    <a:pt x="552" y="504"/>
                  </a:cubicBezTo>
                  <a:cubicBezTo>
                    <a:pt x="753" y="329"/>
                    <a:pt x="978" y="204"/>
                    <a:pt x="1229" y="178"/>
                  </a:cubicBezTo>
                  <a:cubicBezTo>
                    <a:pt x="1245" y="177"/>
                    <a:pt x="1262" y="176"/>
                    <a:pt x="1279" y="176"/>
                  </a:cubicBezTo>
                  <a:cubicBezTo>
                    <a:pt x="1491" y="176"/>
                    <a:pt x="1718" y="317"/>
                    <a:pt x="1880" y="479"/>
                  </a:cubicBezTo>
                  <a:cubicBezTo>
                    <a:pt x="2081" y="655"/>
                    <a:pt x="2231" y="880"/>
                    <a:pt x="2281" y="1156"/>
                  </a:cubicBezTo>
                  <a:cubicBezTo>
                    <a:pt x="2307" y="855"/>
                    <a:pt x="2181" y="605"/>
                    <a:pt x="1981" y="379"/>
                  </a:cubicBezTo>
                  <a:cubicBezTo>
                    <a:pt x="1817" y="168"/>
                    <a:pt x="1565" y="1"/>
                    <a:pt x="1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35"/>
            <p:cNvSpPr/>
            <p:nvPr/>
          </p:nvSpPr>
          <p:spPr>
            <a:xfrm flipH="1" rot="-517957">
              <a:off x="7389813" y="1522807"/>
              <a:ext cx="50916" cy="11515"/>
            </a:xfrm>
            <a:custGeom>
              <a:rect b="b" l="l" r="r" t="t"/>
              <a:pathLst>
                <a:path extrusionOk="0" h="828" w="3661">
                  <a:moveTo>
                    <a:pt x="1" y="1"/>
                  </a:moveTo>
                  <a:lnTo>
                    <a:pt x="1" y="1"/>
                  </a:lnTo>
                  <a:cubicBezTo>
                    <a:pt x="227" y="251"/>
                    <a:pt x="502" y="427"/>
                    <a:pt x="803" y="577"/>
                  </a:cubicBezTo>
                  <a:cubicBezTo>
                    <a:pt x="1104" y="702"/>
                    <a:pt x="1430" y="778"/>
                    <a:pt x="1755" y="828"/>
                  </a:cubicBezTo>
                  <a:cubicBezTo>
                    <a:pt x="2106" y="828"/>
                    <a:pt x="2432" y="828"/>
                    <a:pt x="2758" y="753"/>
                  </a:cubicBezTo>
                  <a:cubicBezTo>
                    <a:pt x="2908" y="728"/>
                    <a:pt x="3059" y="652"/>
                    <a:pt x="3209" y="602"/>
                  </a:cubicBezTo>
                  <a:cubicBezTo>
                    <a:pt x="3359" y="552"/>
                    <a:pt x="3510" y="477"/>
                    <a:pt x="3660" y="427"/>
                  </a:cubicBezTo>
                  <a:lnTo>
                    <a:pt x="3660" y="427"/>
                  </a:lnTo>
                  <a:cubicBezTo>
                    <a:pt x="3359" y="502"/>
                    <a:pt x="3034" y="577"/>
                    <a:pt x="2733" y="627"/>
                  </a:cubicBezTo>
                  <a:cubicBezTo>
                    <a:pt x="2502" y="645"/>
                    <a:pt x="2272" y="663"/>
                    <a:pt x="2051" y="663"/>
                  </a:cubicBezTo>
                  <a:cubicBezTo>
                    <a:pt x="1959" y="663"/>
                    <a:pt x="1869" y="660"/>
                    <a:pt x="1780" y="652"/>
                  </a:cubicBezTo>
                  <a:cubicBezTo>
                    <a:pt x="1455" y="627"/>
                    <a:pt x="1154" y="552"/>
                    <a:pt x="853" y="452"/>
                  </a:cubicBezTo>
                  <a:cubicBezTo>
                    <a:pt x="552" y="352"/>
                    <a:pt x="277" y="20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35"/>
            <p:cNvSpPr/>
            <p:nvPr/>
          </p:nvSpPr>
          <p:spPr>
            <a:xfrm flipH="1" rot="-517957">
              <a:off x="7409765" y="1538257"/>
              <a:ext cx="20917" cy="8734"/>
            </a:xfrm>
            <a:custGeom>
              <a:rect b="b" l="l" r="r" t="t"/>
              <a:pathLst>
                <a:path extrusionOk="0" h="628" w="1504">
                  <a:moveTo>
                    <a:pt x="0" y="1"/>
                  </a:moveTo>
                  <a:lnTo>
                    <a:pt x="0" y="1"/>
                  </a:lnTo>
                  <a:cubicBezTo>
                    <a:pt x="25" y="126"/>
                    <a:pt x="126" y="251"/>
                    <a:pt x="251" y="351"/>
                  </a:cubicBezTo>
                  <a:cubicBezTo>
                    <a:pt x="351" y="452"/>
                    <a:pt x="501" y="502"/>
                    <a:pt x="652" y="552"/>
                  </a:cubicBezTo>
                  <a:cubicBezTo>
                    <a:pt x="777" y="602"/>
                    <a:pt x="928" y="627"/>
                    <a:pt x="1078" y="627"/>
                  </a:cubicBezTo>
                  <a:cubicBezTo>
                    <a:pt x="1228" y="627"/>
                    <a:pt x="1354" y="627"/>
                    <a:pt x="1504" y="577"/>
                  </a:cubicBezTo>
                  <a:cubicBezTo>
                    <a:pt x="1354" y="552"/>
                    <a:pt x="1228" y="527"/>
                    <a:pt x="1078" y="502"/>
                  </a:cubicBezTo>
                  <a:cubicBezTo>
                    <a:pt x="953" y="477"/>
                    <a:pt x="827" y="452"/>
                    <a:pt x="702" y="402"/>
                  </a:cubicBezTo>
                  <a:cubicBezTo>
                    <a:pt x="552" y="351"/>
                    <a:pt x="426" y="301"/>
                    <a:pt x="326" y="251"/>
                  </a:cubicBezTo>
                  <a:cubicBezTo>
                    <a:pt x="201" y="176"/>
                    <a:pt x="100" y="10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35"/>
            <p:cNvSpPr/>
            <p:nvPr/>
          </p:nvSpPr>
          <p:spPr>
            <a:xfrm flipH="1" rot="-517957">
              <a:off x="7430678" y="1428332"/>
              <a:ext cx="36271" cy="15215"/>
            </a:xfrm>
            <a:custGeom>
              <a:rect b="b" l="l" r="r" t="t"/>
              <a:pathLst>
                <a:path extrusionOk="0" h="1094" w="2608">
                  <a:moveTo>
                    <a:pt x="2313" y="1"/>
                  </a:moveTo>
                  <a:cubicBezTo>
                    <a:pt x="1929" y="1"/>
                    <a:pt x="1538" y="77"/>
                    <a:pt x="1179" y="216"/>
                  </a:cubicBezTo>
                  <a:cubicBezTo>
                    <a:pt x="953" y="317"/>
                    <a:pt x="728" y="417"/>
                    <a:pt x="527" y="567"/>
                  </a:cubicBezTo>
                  <a:cubicBezTo>
                    <a:pt x="327" y="718"/>
                    <a:pt x="151" y="893"/>
                    <a:pt x="1" y="1068"/>
                  </a:cubicBezTo>
                  <a:lnTo>
                    <a:pt x="1" y="1094"/>
                  </a:lnTo>
                  <a:cubicBezTo>
                    <a:pt x="226" y="943"/>
                    <a:pt x="402" y="818"/>
                    <a:pt x="627" y="692"/>
                  </a:cubicBezTo>
                  <a:cubicBezTo>
                    <a:pt x="828" y="567"/>
                    <a:pt x="1028" y="467"/>
                    <a:pt x="1229" y="392"/>
                  </a:cubicBezTo>
                  <a:cubicBezTo>
                    <a:pt x="1454" y="291"/>
                    <a:pt x="1680" y="241"/>
                    <a:pt x="1906" y="166"/>
                  </a:cubicBezTo>
                  <a:cubicBezTo>
                    <a:pt x="2131" y="116"/>
                    <a:pt x="2357" y="91"/>
                    <a:pt x="2607" y="41"/>
                  </a:cubicBezTo>
                  <a:lnTo>
                    <a:pt x="2607" y="16"/>
                  </a:lnTo>
                  <a:cubicBezTo>
                    <a:pt x="2510" y="6"/>
                    <a:pt x="2412" y="1"/>
                    <a:pt x="2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35"/>
            <p:cNvSpPr/>
            <p:nvPr/>
          </p:nvSpPr>
          <p:spPr>
            <a:xfrm flipH="1" rot="-518515">
              <a:off x="7388380" y="1500535"/>
              <a:ext cx="23329" cy="5278"/>
            </a:xfrm>
            <a:custGeom>
              <a:rect b="b" l="l" r="r" t="t"/>
              <a:pathLst>
                <a:path extrusionOk="0" h="828" w="3661">
                  <a:moveTo>
                    <a:pt x="1" y="1"/>
                  </a:moveTo>
                  <a:lnTo>
                    <a:pt x="1" y="1"/>
                  </a:lnTo>
                  <a:cubicBezTo>
                    <a:pt x="227" y="251"/>
                    <a:pt x="502" y="427"/>
                    <a:pt x="803" y="577"/>
                  </a:cubicBezTo>
                  <a:cubicBezTo>
                    <a:pt x="1104" y="702"/>
                    <a:pt x="1430" y="778"/>
                    <a:pt x="1755" y="828"/>
                  </a:cubicBezTo>
                  <a:cubicBezTo>
                    <a:pt x="2106" y="828"/>
                    <a:pt x="2432" y="828"/>
                    <a:pt x="2758" y="753"/>
                  </a:cubicBezTo>
                  <a:cubicBezTo>
                    <a:pt x="2908" y="728"/>
                    <a:pt x="3059" y="652"/>
                    <a:pt x="3209" y="602"/>
                  </a:cubicBezTo>
                  <a:cubicBezTo>
                    <a:pt x="3359" y="552"/>
                    <a:pt x="3510" y="477"/>
                    <a:pt x="3660" y="427"/>
                  </a:cubicBezTo>
                  <a:lnTo>
                    <a:pt x="3660" y="427"/>
                  </a:lnTo>
                  <a:cubicBezTo>
                    <a:pt x="3359" y="502"/>
                    <a:pt x="3034" y="577"/>
                    <a:pt x="2733" y="627"/>
                  </a:cubicBezTo>
                  <a:cubicBezTo>
                    <a:pt x="2502" y="645"/>
                    <a:pt x="2272" y="663"/>
                    <a:pt x="2051" y="663"/>
                  </a:cubicBezTo>
                  <a:cubicBezTo>
                    <a:pt x="1959" y="663"/>
                    <a:pt x="1869" y="660"/>
                    <a:pt x="1780" y="652"/>
                  </a:cubicBezTo>
                  <a:cubicBezTo>
                    <a:pt x="1455" y="627"/>
                    <a:pt x="1154" y="552"/>
                    <a:pt x="853" y="452"/>
                  </a:cubicBezTo>
                  <a:cubicBezTo>
                    <a:pt x="552" y="352"/>
                    <a:pt x="277" y="20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27" name="Google Shape;2427;p35"/>
          <p:cNvGrpSpPr/>
          <p:nvPr/>
        </p:nvGrpSpPr>
        <p:grpSpPr>
          <a:xfrm>
            <a:off x="2217825" y="960825"/>
            <a:ext cx="3547643" cy="3877875"/>
            <a:chOff x="2217825" y="960825"/>
            <a:chExt cx="3547643" cy="3877875"/>
          </a:xfrm>
        </p:grpSpPr>
        <p:pic>
          <p:nvPicPr>
            <p:cNvPr id="2428" name="Google Shape;242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17825" y="960825"/>
              <a:ext cx="3547643" cy="3877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9" name="Google Shape;2429;p35"/>
            <p:cNvSpPr txBox="1"/>
            <p:nvPr/>
          </p:nvSpPr>
          <p:spPr>
            <a:xfrm>
              <a:off x="2286000" y="1263325"/>
              <a:ext cx="8022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CLAP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30" name="Google Shape;2430;p35"/>
            <p:cNvSpPr txBox="1"/>
            <p:nvPr/>
          </p:nvSpPr>
          <p:spPr>
            <a:xfrm>
              <a:off x="2286000" y="2371650"/>
              <a:ext cx="8022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PAT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31" name="Google Shape;2431;p35"/>
            <p:cNvSpPr txBox="1"/>
            <p:nvPr/>
          </p:nvSpPr>
          <p:spPr>
            <a:xfrm>
              <a:off x="2286000" y="3756075"/>
              <a:ext cx="9024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STOMP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5" name="Shape 2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6" name="Google Shape;2436;p36"/>
          <p:cNvGrpSpPr/>
          <p:nvPr/>
        </p:nvGrpSpPr>
        <p:grpSpPr>
          <a:xfrm>
            <a:off x="64038" y="2697655"/>
            <a:ext cx="1185001" cy="2386451"/>
            <a:chOff x="3006936" y="1255966"/>
            <a:chExt cx="1415095" cy="2849834"/>
          </a:xfrm>
        </p:grpSpPr>
        <p:sp>
          <p:nvSpPr>
            <p:cNvPr id="2437" name="Google Shape;2437;p36"/>
            <p:cNvSpPr/>
            <p:nvPr/>
          </p:nvSpPr>
          <p:spPr>
            <a:xfrm>
              <a:off x="3170535" y="3840876"/>
              <a:ext cx="1251497" cy="264924"/>
            </a:xfrm>
            <a:custGeom>
              <a:rect b="b" l="l" r="r" t="t"/>
              <a:pathLst>
                <a:path extrusionOk="0" h="8735" w="41264">
                  <a:moveTo>
                    <a:pt x="20646" y="0"/>
                  </a:moveTo>
                  <a:cubicBezTo>
                    <a:pt x="19140" y="0"/>
                    <a:pt x="17661" y="55"/>
                    <a:pt x="16265" y="110"/>
                  </a:cubicBezTo>
                  <a:cubicBezTo>
                    <a:pt x="16265" y="1232"/>
                    <a:pt x="16210" y="3039"/>
                    <a:pt x="15881" y="4107"/>
                  </a:cubicBezTo>
                  <a:cubicBezTo>
                    <a:pt x="15416" y="5695"/>
                    <a:pt x="13225" y="6133"/>
                    <a:pt x="12623" y="6243"/>
                  </a:cubicBezTo>
                  <a:cubicBezTo>
                    <a:pt x="12514" y="6270"/>
                    <a:pt x="12322" y="6298"/>
                    <a:pt x="12075" y="6298"/>
                  </a:cubicBezTo>
                  <a:cubicBezTo>
                    <a:pt x="11090" y="6298"/>
                    <a:pt x="9365" y="6051"/>
                    <a:pt x="9365" y="5230"/>
                  </a:cubicBezTo>
                  <a:cubicBezTo>
                    <a:pt x="9365" y="5202"/>
                    <a:pt x="9365" y="5202"/>
                    <a:pt x="9392" y="5175"/>
                  </a:cubicBezTo>
                  <a:cubicBezTo>
                    <a:pt x="9502" y="4080"/>
                    <a:pt x="11309" y="1917"/>
                    <a:pt x="11309" y="1917"/>
                  </a:cubicBezTo>
                  <a:cubicBezTo>
                    <a:pt x="11747" y="1314"/>
                    <a:pt x="11966" y="821"/>
                    <a:pt x="12103" y="411"/>
                  </a:cubicBezTo>
                  <a:lnTo>
                    <a:pt x="12103" y="411"/>
                  </a:lnTo>
                  <a:cubicBezTo>
                    <a:pt x="4984" y="1095"/>
                    <a:pt x="0" y="2601"/>
                    <a:pt x="0" y="4381"/>
                  </a:cubicBezTo>
                  <a:cubicBezTo>
                    <a:pt x="0" y="6791"/>
                    <a:pt x="9255" y="8735"/>
                    <a:pt x="20646" y="8735"/>
                  </a:cubicBezTo>
                  <a:cubicBezTo>
                    <a:pt x="32036" y="8735"/>
                    <a:pt x="41264" y="6791"/>
                    <a:pt x="41264" y="4381"/>
                  </a:cubicBezTo>
                  <a:cubicBezTo>
                    <a:pt x="41264" y="2519"/>
                    <a:pt x="35788" y="931"/>
                    <a:pt x="28039" y="301"/>
                  </a:cubicBezTo>
                  <a:lnTo>
                    <a:pt x="28039" y="301"/>
                  </a:lnTo>
                  <a:cubicBezTo>
                    <a:pt x="28176" y="630"/>
                    <a:pt x="28367" y="1013"/>
                    <a:pt x="28723" y="1424"/>
                  </a:cubicBezTo>
                  <a:cubicBezTo>
                    <a:pt x="28723" y="1424"/>
                    <a:pt x="30613" y="3505"/>
                    <a:pt x="30804" y="4573"/>
                  </a:cubicBezTo>
                  <a:cubicBezTo>
                    <a:pt x="30941" y="5531"/>
                    <a:pt x="28833" y="5832"/>
                    <a:pt x="27902" y="5832"/>
                  </a:cubicBezTo>
                  <a:lnTo>
                    <a:pt x="27601" y="5832"/>
                  </a:lnTo>
                  <a:cubicBezTo>
                    <a:pt x="27601" y="5805"/>
                    <a:pt x="27601" y="5805"/>
                    <a:pt x="27601" y="5805"/>
                  </a:cubicBezTo>
                  <a:cubicBezTo>
                    <a:pt x="26971" y="5723"/>
                    <a:pt x="24808" y="5394"/>
                    <a:pt x="24233" y="3833"/>
                  </a:cubicBezTo>
                  <a:cubicBezTo>
                    <a:pt x="24068" y="3313"/>
                    <a:pt x="23986" y="2629"/>
                    <a:pt x="23986" y="1917"/>
                  </a:cubicBezTo>
                  <a:cubicBezTo>
                    <a:pt x="23986" y="1260"/>
                    <a:pt x="24041" y="602"/>
                    <a:pt x="24096" y="82"/>
                  </a:cubicBezTo>
                  <a:cubicBezTo>
                    <a:pt x="22973" y="27"/>
                    <a:pt x="21823" y="0"/>
                    <a:pt x="20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36"/>
            <p:cNvSpPr/>
            <p:nvPr/>
          </p:nvSpPr>
          <p:spPr>
            <a:xfrm>
              <a:off x="3454998" y="3111104"/>
              <a:ext cx="278602" cy="743880"/>
            </a:xfrm>
            <a:custGeom>
              <a:rect b="b" l="l" r="r" t="t"/>
              <a:pathLst>
                <a:path extrusionOk="0" h="24527" w="9186">
                  <a:moveTo>
                    <a:pt x="3423" y="1"/>
                  </a:moveTo>
                  <a:cubicBezTo>
                    <a:pt x="1560" y="1"/>
                    <a:pt x="1" y="721"/>
                    <a:pt x="150" y="3196"/>
                  </a:cubicBezTo>
                  <a:cubicBezTo>
                    <a:pt x="506" y="9083"/>
                    <a:pt x="3162" y="24526"/>
                    <a:pt x="3162" y="24526"/>
                  </a:cubicBezTo>
                  <a:lnTo>
                    <a:pt x="6420" y="24526"/>
                  </a:lnTo>
                  <a:cubicBezTo>
                    <a:pt x="8583" y="17900"/>
                    <a:pt x="9186" y="1389"/>
                    <a:pt x="9186" y="1389"/>
                  </a:cubicBezTo>
                  <a:cubicBezTo>
                    <a:pt x="9186" y="1389"/>
                    <a:pt x="6011" y="1"/>
                    <a:pt x="3423" y="1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36"/>
            <p:cNvSpPr/>
            <p:nvPr/>
          </p:nvSpPr>
          <p:spPr>
            <a:xfrm>
              <a:off x="3786745" y="1255966"/>
              <a:ext cx="590718" cy="1050173"/>
            </a:xfrm>
            <a:custGeom>
              <a:rect b="b" l="l" r="r" t="t"/>
              <a:pathLst>
                <a:path extrusionOk="0" h="34626" w="19477">
                  <a:moveTo>
                    <a:pt x="17269" y="0"/>
                  </a:moveTo>
                  <a:cubicBezTo>
                    <a:pt x="16946" y="0"/>
                    <a:pt x="16634" y="119"/>
                    <a:pt x="16374" y="398"/>
                  </a:cubicBezTo>
                  <a:cubicBezTo>
                    <a:pt x="15455" y="1356"/>
                    <a:pt x="15433" y="1711"/>
                    <a:pt x="15503" y="1837"/>
                  </a:cubicBezTo>
                  <a:lnTo>
                    <a:pt x="15503" y="1837"/>
                  </a:lnTo>
                  <a:cubicBezTo>
                    <a:pt x="15371" y="1730"/>
                    <a:pt x="15086" y="1531"/>
                    <a:pt x="14792" y="1531"/>
                  </a:cubicBezTo>
                  <a:cubicBezTo>
                    <a:pt x="14598" y="1531"/>
                    <a:pt x="14399" y="1618"/>
                    <a:pt x="14239" y="1877"/>
                  </a:cubicBezTo>
                  <a:cubicBezTo>
                    <a:pt x="13773" y="2671"/>
                    <a:pt x="14293" y="3766"/>
                    <a:pt x="14485" y="5218"/>
                  </a:cubicBezTo>
                  <a:cubicBezTo>
                    <a:pt x="14704" y="6587"/>
                    <a:pt x="9967" y="22112"/>
                    <a:pt x="931" y="28355"/>
                  </a:cubicBezTo>
                  <a:cubicBezTo>
                    <a:pt x="219" y="28848"/>
                    <a:pt x="0" y="29833"/>
                    <a:pt x="493" y="30573"/>
                  </a:cubicBezTo>
                  <a:lnTo>
                    <a:pt x="2738" y="34078"/>
                  </a:lnTo>
                  <a:cubicBezTo>
                    <a:pt x="2991" y="34467"/>
                    <a:pt x="3356" y="34626"/>
                    <a:pt x="3760" y="34626"/>
                  </a:cubicBezTo>
                  <a:cubicBezTo>
                    <a:pt x="4408" y="34626"/>
                    <a:pt x="5156" y="34217"/>
                    <a:pt x="5696" y="33694"/>
                  </a:cubicBezTo>
                  <a:cubicBezTo>
                    <a:pt x="7749" y="31641"/>
                    <a:pt x="11117" y="28683"/>
                    <a:pt x="12514" y="25452"/>
                  </a:cubicBezTo>
                  <a:cubicBezTo>
                    <a:pt x="14211" y="21592"/>
                    <a:pt x="16210" y="11680"/>
                    <a:pt x="16949" y="7819"/>
                  </a:cubicBezTo>
                  <a:cubicBezTo>
                    <a:pt x="17141" y="6833"/>
                    <a:pt x="17524" y="5929"/>
                    <a:pt x="18099" y="5135"/>
                  </a:cubicBezTo>
                  <a:cubicBezTo>
                    <a:pt x="18702" y="4314"/>
                    <a:pt x="19386" y="3191"/>
                    <a:pt x="19414" y="2342"/>
                  </a:cubicBezTo>
                  <a:cubicBezTo>
                    <a:pt x="19476" y="1235"/>
                    <a:pt x="18311" y="0"/>
                    <a:pt x="17269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36"/>
            <p:cNvSpPr/>
            <p:nvPr/>
          </p:nvSpPr>
          <p:spPr>
            <a:xfrm>
              <a:off x="4206116" y="1311227"/>
              <a:ext cx="17470" cy="84739"/>
            </a:xfrm>
            <a:custGeom>
              <a:rect b="b" l="l" r="r" t="t"/>
              <a:pathLst>
                <a:path extrusionOk="0" h="2794" w="576">
                  <a:moveTo>
                    <a:pt x="466" y="0"/>
                  </a:moveTo>
                  <a:lnTo>
                    <a:pt x="412" y="55"/>
                  </a:lnTo>
                  <a:cubicBezTo>
                    <a:pt x="1" y="740"/>
                    <a:pt x="329" y="1643"/>
                    <a:pt x="576" y="2793"/>
                  </a:cubicBezTo>
                  <a:cubicBezTo>
                    <a:pt x="521" y="1643"/>
                    <a:pt x="247" y="685"/>
                    <a:pt x="466" y="0"/>
                  </a:cubicBezTo>
                  <a:close/>
                </a:path>
              </a:pathLst>
            </a:custGeom>
            <a:solidFill>
              <a:srgbClr val="F579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36"/>
            <p:cNvSpPr/>
            <p:nvPr/>
          </p:nvSpPr>
          <p:spPr>
            <a:xfrm>
              <a:off x="4260103" y="1257239"/>
              <a:ext cx="39064" cy="43219"/>
            </a:xfrm>
            <a:custGeom>
              <a:rect b="b" l="l" r="r" t="t"/>
              <a:pathLst>
                <a:path extrusionOk="0" h="1425" w="1288">
                  <a:moveTo>
                    <a:pt x="1288" y="0"/>
                  </a:moveTo>
                  <a:lnTo>
                    <a:pt x="1288" y="0"/>
                  </a:lnTo>
                  <a:cubicBezTo>
                    <a:pt x="1096" y="83"/>
                    <a:pt x="904" y="165"/>
                    <a:pt x="767" y="356"/>
                  </a:cubicBezTo>
                  <a:cubicBezTo>
                    <a:pt x="357" y="767"/>
                    <a:pt x="138" y="1068"/>
                    <a:pt x="1" y="1287"/>
                  </a:cubicBezTo>
                  <a:cubicBezTo>
                    <a:pt x="55" y="1342"/>
                    <a:pt x="110" y="1397"/>
                    <a:pt x="165" y="1424"/>
                  </a:cubicBezTo>
                  <a:cubicBezTo>
                    <a:pt x="110" y="1287"/>
                    <a:pt x="165" y="959"/>
                    <a:pt x="1151" y="110"/>
                  </a:cubicBezTo>
                  <a:cubicBezTo>
                    <a:pt x="1205" y="55"/>
                    <a:pt x="1260" y="28"/>
                    <a:pt x="1288" y="0"/>
                  </a:cubicBezTo>
                  <a:close/>
                </a:path>
              </a:pathLst>
            </a:custGeom>
            <a:solidFill>
              <a:srgbClr val="F579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36"/>
            <p:cNvSpPr/>
            <p:nvPr/>
          </p:nvSpPr>
          <p:spPr>
            <a:xfrm>
              <a:off x="3849862" y="1378499"/>
              <a:ext cx="507435" cy="937561"/>
            </a:xfrm>
            <a:custGeom>
              <a:rect b="b" l="l" r="r" t="t"/>
              <a:pathLst>
                <a:path extrusionOk="0" h="30913" w="16731">
                  <a:moveTo>
                    <a:pt x="16730" y="0"/>
                  </a:moveTo>
                  <a:cubicBezTo>
                    <a:pt x="16484" y="356"/>
                    <a:pt x="16183" y="712"/>
                    <a:pt x="15909" y="1013"/>
                  </a:cubicBezTo>
                  <a:cubicBezTo>
                    <a:pt x="15252" y="1753"/>
                    <a:pt x="14759" y="2601"/>
                    <a:pt x="14458" y="3532"/>
                  </a:cubicBezTo>
                  <a:cubicBezTo>
                    <a:pt x="13308" y="7311"/>
                    <a:pt x="10268" y="16949"/>
                    <a:pt x="8187" y="20591"/>
                  </a:cubicBezTo>
                  <a:cubicBezTo>
                    <a:pt x="6435" y="23685"/>
                    <a:pt x="2711" y="26943"/>
                    <a:pt x="438" y="28778"/>
                  </a:cubicBezTo>
                  <a:cubicBezTo>
                    <a:pt x="301" y="28887"/>
                    <a:pt x="164" y="28970"/>
                    <a:pt x="0" y="29024"/>
                  </a:cubicBezTo>
                  <a:lnTo>
                    <a:pt x="657" y="30038"/>
                  </a:lnTo>
                  <a:cubicBezTo>
                    <a:pt x="1029" y="30611"/>
                    <a:pt x="1646" y="30912"/>
                    <a:pt x="2271" y="30912"/>
                  </a:cubicBezTo>
                  <a:cubicBezTo>
                    <a:pt x="2750" y="30912"/>
                    <a:pt x="3234" y="30735"/>
                    <a:pt x="3615" y="30366"/>
                  </a:cubicBezTo>
                  <a:cubicBezTo>
                    <a:pt x="5668" y="28312"/>
                    <a:pt x="9036" y="24643"/>
                    <a:pt x="10433" y="21412"/>
                  </a:cubicBezTo>
                  <a:cubicBezTo>
                    <a:pt x="12130" y="17552"/>
                    <a:pt x="14129" y="7640"/>
                    <a:pt x="14868" y="3779"/>
                  </a:cubicBezTo>
                  <a:cubicBezTo>
                    <a:pt x="15060" y="2793"/>
                    <a:pt x="15443" y="1889"/>
                    <a:pt x="16018" y="1095"/>
                  </a:cubicBezTo>
                  <a:cubicBezTo>
                    <a:pt x="16265" y="767"/>
                    <a:pt x="16511" y="383"/>
                    <a:pt x="16730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36"/>
            <p:cNvSpPr/>
            <p:nvPr/>
          </p:nvSpPr>
          <p:spPr>
            <a:xfrm>
              <a:off x="3789232" y="1918314"/>
              <a:ext cx="347995" cy="362098"/>
            </a:xfrm>
            <a:custGeom>
              <a:rect b="b" l="l" r="r" t="t"/>
              <a:pathLst>
                <a:path extrusionOk="0" h="11939" w="11474">
                  <a:moveTo>
                    <a:pt x="6545" y="0"/>
                  </a:moveTo>
                  <a:cubicBezTo>
                    <a:pt x="6545" y="0"/>
                    <a:pt x="3889" y="3560"/>
                    <a:pt x="1780" y="5257"/>
                  </a:cubicBezTo>
                  <a:cubicBezTo>
                    <a:pt x="0" y="6708"/>
                    <a:pt x="5833" y="11938"/>
                    <a:pt x="5833" y="11938"/>
                  </a:cubicBezTo>
                  <a:cubicBezTo>
                    <a:pt x="5833" y="11938"/>
                    <a:pt x="10652" y="8488"/>
                    <a:pt x="11473" y="6243"/>
                  </a:cubicBezTo>
                  <a:lnTo>
                    <a:pt x="654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36"/>
            <p:cNvSpPr/>
            <p:nvPr/>
          </p:nvSpPr>
          <p:spPr>
            <a:xfrm>
              <a:off x="3603189" y="1922438"/>
              <a:ext cx="180245" cy="246696"/>
            </a:xfrm>
            <a:custGeom>
              <a:rect b="b" l="l" r="r" t="t"/>
              <a:pathLst>
                <a:path extrusionOk="0" h="8134" w="5943">
                  <a:moveTo>
                    <a:pt x="5641" y="1"/>
                  </a:moveTo>
                  <a:lnTo>
                    <a:pt x="56" y="220"/>
                  </a:lnTo>
                  <a:lnTo>
                    <a:pt x="1" y="8133"/>
                  </a:lnTo>
                  <a:lnTo>
                    <a:pt x="5943" y="7914"/>
                  </a:lnTo>
                  <a:lnTo>
                    <a:pt x="5641" y="1"/>
                  </a:lnTo>
                  <a:close/>
                </a:path>
              </a:pathLst>
            </a:custGeom>
            <a:solidFill>
              <a:srgbClr val="F3B67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36"/>
            <p:cNvSpPr/>
            <p:nvPr/>
          </p:nvSpPr>
          <p:spPr>
            <a:xfrm>
              <a:off x="3468313" y="1546315"/>
              <a:ext cx="526057" cy="522114"/>
            </a:xfrm>
            <a:custGeom>
              <a:rect b="b" l="l" r="r" t="t"/>
              <a:pathLst>
                <a:path extrusionOk="0" h="17215" w="17345">
                  <a:moveTo>
                    <a:pt x="9067" y="0"/>
                  </a:moveTo>
                  <a:cubicBezTo>
                    <a:pt x="5017" y="0"/>
                    <a:pt x="0" y="2970"/>
                    <a:pt x="204" y="8514"/>
                  </a:cubicBezTo>
                  <a:cubicBezTo>
                    <a:pt x="450" y="14702"/>
                    <a:pt x="4722" y="16975"/>
                    <a:pt x="7460" y="17194"/>
                  </a:cubicBezTo>
                  <a:cubicBezTo>
                    <a:pt x="7622" y="17208"/>
                    <a:pt x="7788" y="17215"/>
                    <a:pt x="7956" y="17215"/>
                  </a:cubicBezTo>
                  <a:cubicBezTo>
                    <a:pt x="11417" y="17215"/>
                    <a:pt x="15980" y="14291"/>
                    <a:pt x="16633" y="9773"/>
                  </a:cubicBezTo>
                  <a:cubicBezTo>
                    <a:pt x="17345" y="5036"/>
                    <a:pt x="14168" y="518"/>
                    <a:pt x="9979" y="53"/>
                  </a:cubicBezTo>
                  <a:cubicBezTo>
                    <a:pt x="9683" y="18"/>
                    <a:pt x="9378" y="0"/>
                    <a:pt x="9067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36"/>
            <p:cNvSpPr/>
            <p:nvPr/>
          </p:nvSpPr>
          <p:spPr>
            <a:xfrm>
              <a:off x="3422151" y="1753864"/>
              <a:ext cx="105515" cy="136238"/>
            </a:xfrm>
            <a:custGeom>
              <a:rect b="b" l="l" r="r" t="t"/>
              <a:pathLst>
                <a:path extrusionOk="0" h="4492" w="3479">
                  <a:moveTo>
                    <a:pt x="1413" y="0"/>
                  </a:moveTo>
                  <a:cubicBezTo>
                    <a:pt x="1334" y="0"/>
                    <a:pt x="1256" y="9"/>
                    <a:pt x="1178" y="28"/>
                  </a:cubicBezTo>
                  <a:cubicBezTo>
                    <a:pt x="384" y="220"/>
                    <a:pt x="1" y="1397"/>
                    <a:pt x="302" y="2602"/>
                  </a:cubicBezTo>
                  <a:cubicBezTo>
                    <a:pt x="574" y="3714"/>
                    <a:pt x="1336" y="4491"/>
                    <a:pt x="2066" y="4491"/>
                  </a:cubicBezTo>
                  <a:cubicBezTo>
                    <a:pt x="2145" y="4491"/>
                    <a:pt x="2223" y="4482"/>
                    <a:pt x="2301" y="4464"/>
                  </a:cubicBezTo>
                  <a:cubicBezTo>
                    <a:pt x="3095" y="4272"/>
                    <a:pt x="3478" y="3122"/>
                    <a:pt x="3177" y="1890"/>
                  </a:cubicBezTo>
                  <a:cubicBezTo>
                    <a:pt x="2905" y="778"/>
                    <a:pt x="2143" y="0"/>
                    <a:pt x="1413" y="0"/>
                  </a:cubicBezTo>
                  <a:close/>
                </a:path>
              </a:pathLst>
            </a:custGeom>
            <a:solidFill>
              <a:srgbClr val="F79A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36"/>
            <p:cNvSpPr/>
            <p:nvPr/>
          </p:nvSpPr>
          <p:spPr>
            <a:xfrm>
              <a:off x="3422151" y="1542099"/>
              <a:ext cx="463427" cy="524207"/>
            </a:xfrm>
            <a:custGeom>
              <a:rect b="b" l="l" r="r" t="t"/>
              <a:pathLst>
                <a:path extrusionOk="0" h="17284" w="15280">
                  <a:moveTo>
                    <a:pt x="8681" y="0"/>
                  </a:moveTo>
                  <a:lnTo>
                    <a:pt x="8681" y="0"/>
                  </a:lnTo>
                  <a:cubicBezTo>
                    <a:pt x="5997" y="1095"/>
                    <a:pt x="2629" y="3697"/>
                    <a:pt x="2000" y="6983"/>
                  </a:cubicBezTo>
                  <a:cubicBezTo>
                    <a:pt x="1972" y="7037"/>
                    <a:pt x="1972" y="7092"/>
                    <a:pt x="1972" y="7119"/>
                  </a:cubicBezTo>
                  <a:cubicBezTo>
                    <a:pt x="1804" y="7026"/>
                    <a:pt x="1623" y="6983"/>
                    <a:pt x="1437" y="6983"/>
                  </a:cubicBezTo>
                  <a:cubicBezTo>
                    <a:pt x="1352" y="6983"/>
                    <a:pt x="1265" y="6993"/>
                    <a:pt x="1178" y="7010"/>
                  </a:cubicBezTo>
                  <a:cubicBezTo>
                    <a:pt x="384" y="7202"/>
                    <a:pt x="1" y="8379"/>
                    <a:pt x="302" y="9584"/>
                  </a:cubicBezTo>
                  <a:cubicBezTo>
                    <a:pt x="576" y="10679"/>
                    <a:pt x="1315" y="11473"/>
                    <a:pt x="2054" y="11473"/>
                  </a:cubicBezTo>
                  <a:cubicBezTo>
                    <a:pt x="3067" y="15279"/>
                    <a:pt x="6600" y="16895"/>
                    <a:pt x="8735" y="17223"/>
                  </a:cubicBezTo>
                  <a:cubicBezTo>
                    <a:pt x="9006" y="17263"/>
                    <a:pt x="9285" y="17283"/>
                    <a:pt x="9571" y="17283"/>
                  </a:cubicBezTo>
                  <a:cubicBezTo>
                    <a:pt x="11425" y="17283"/>
                    <a:pt x="13548" y="16453"/>
                    <a:pt x="15280" y="15005"/>
                  </a:cubicBezTo>
                  <a:lnTo>
                    <a:pt x="15280" y="15005"/>
                  </a:lnTo>
                  <a:cubicBezTo>
                    <a:pt x="14511" y="15237"/>
                    <a:pt x="13726" y="15357"/>
                    <a:pt x="12952" y="15357"/>
                  </a:cubicBezTo>
                  <a:cubicBezTo>
                    <a:pt x="9700" y="15357"/>
                    <a:pt x="6636" y="13234"/>
                    <a:pt x="5751" y="8324"/>
                  </a:cubicBezTo>
                  <a:cubicBezTo>
                    <a:pt x="5203" y="5148"/>
                    <a:pt x="6956" y="2081"/>
                    <a:pt x="8681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36"/>
            <p:cNvSpPr/>
            <p:nvPr/>
          </p:nvSpPr>
          <p:spPr>
            <a:xfrm>
              <a:off x="3784531" y="3102157"/>
              <a:ext cx="280422" cy="741302"/>
            </a:xfrm>
            <a:custGeom>
              <a:rect b="b" l="l" r="r" t="t"/>
              <a:pathLst>
                <a:path extrusionOk="0" h="24442" w="9246">
                  <a:moveTo>
                    <a:pt x="3772" y="1"/>
                  </a:moveTo>
                  <a:cubicBezTo>
                    <a:pt x="1748" y="1"/>
                    <a:pt x="0" y="725"/>
                    <a:pt x="292" y="3354"/>
                  </a:cubicBezTo>
                  <a:cubicBezTo>
                    <a:pt x="785" y="8037"/>
                    <a:pt x="3058" y="18715"/>
                    <a:pt x="3934" y="22850"/>
                  </a:cubicBezTo>
                  <a:cubicBezTo>
                    <a:pt x="4145" y="23772"/>
                    <a:pt x="4965" y="24441"/>
                    <a:pt x="5905" y="24441"/>
                  </a:cubicBezTo>
                  <a:cubicBezTo>
                    <a:pt x="5941" y="24441"/>
                    <a:pt x="5978" y="24440"/>
                    <a:pt x="6015" y="24438"/>
                  </a:cubicBezTo>
                  <a:cubicBezTo>
                    <a:pt x="6946" y="24411"/>
                    <a:pt x="7740" y="23726"/>
                    <a:pt x="7932" y="22795"/>
                  </a:cubicBezTo>
                  <a:cubicBezTo>
                    <a:pt x="9109" y="16854"/>
                    <a:pt x="9219" y="6449"/>
                    <a:pt x="9246" y="2615"/>
                  </a:cubicBezTo>
                  <a:cubicBezTo>
                    <a:pt x="9246" y="1684"/>
                    <a:pt x="8644" y="890"/>
                    <a:pt x="7767" y="644"/>
                  </a:cubicBezTo>
                  <a:cubicBezTo>
                    <a:pt x="6686" y="343"/>
                    <a:pt x="5164" y="1"/>
                    <a:pt x="3772" y="1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36"/>
            <p:cNvSpPr/>
            <p:nvPr/>
          </p:nvSpPr>
          <p:spPr>
            <a:xfrm>
              <a:off x="3793388" y="3157266"/>
              <a:ext cx="169448" cy="743395"/>
            </a:xfrm>
            <a:custGeom>
              <a:rect b="b" l="l" r="r" t="t"/>
              <a:pathLst>
                <a:path extrusionOk="0" h="24511" w="5587">
                  <a:moveTo>
                    <a:pt x="3741" y="1"/>
                  </a:moveTo>
                  <a:cubicBezTo>
                    <a:pt x="1732" y="1"/>
                    <a:pt x="1" y="729"/>
                    <a:pt x="274" y="3317"/>
                  </a:cubicBezTo>
                  <a:cubicBezTo>
                    <a:pt x="876" y="9204"/>
                    <a:pt x="4409" y="24510"/>
                    <a:pt x="4409" y="24510"/>
                  </a:cubicBezTo>
                  <a:lnTo>
                    <a:pt x="5258" y="24483"/>
                  </a:lnTo>
                  <a:cubicBezTo>
                    <a:pt x="4929" y="22594"/>
                    <a:pt x="3888" y="8821"/>
                    <a:pt x="3505" y="3317"/>
                  </a:cubicBezTo>
                  <a:cubicBezTo>
                    <a:pt x="3321" y="843"/>
                    <a:pt x="3567" y="165"/>
                    <a:pt x="5362" y="165"/>
                  </a:cubicBezTo>
                  <a:cubicBezTo>
                    <a:pt x="5434" y="165"/>
                    <a:pt x="5509" y="166"/>
                    <a:pt x="5586" y="168"/>
                  </a:cubicBezTo>
                  <a:cubicBezTo>
                    <a:pt x="4977" y="67"/>
                    <a:pt x="4346" y="1"/>
                    <a:pt x="3741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36"/>
            <p:cNvSpPr/>
            <p:nvPr/>
          </p:nvSpPr>
          <p:spPr>
            <a:xfrm>
              <a:off x="3464461" y="3179589"/>
              <a:ext cx="201870" cy="743485"/>
            </a:xfrm>
            <a:custGeom>
              <a:rect b="b" l="l" r="r" t="t"/>
              <a:pathLst>
                <a:path extrusionOk="0" h="24514" w="6656">
                  <a:moveTo>
                    <a:pt x="4294" y="1"/>
                  </a:moveTo>
                  <a:cubicBezTo>
                    <a:pt x="2124" y="1"/>
                    <a:pt x="0" y="720"/>
                    <a:pt x="139" y="3184"/>
                  </a:cubicBezTo>
                  <a:cubicBezTo>
                    <a:pt x="522" y="9098"/>
                    <a:pt x="3178" y="24514"/>
                    <a:pt x="3178" y="24514"/>
                  </a:cubicBezTo>
                  <a:lnTo>
                    <a:pt x="4246" y="24514"/>
                  </a:lnTo>
                  <a:cubicBezTo>
                    <a:pt x="4000" y="22652"/>
                    <a:pt x="3178" y="8824"/>
                    <a:pt x="3014" y="3321"/>
                  </a:cubicBezTo>
                  <a:cubicBezTo>
                    <a:pt x="2939" y="944"/>
                    <a:pt x="4396" y="236"/>
                    <a:pt x="6152" y="236"/>
                  </a:cubicBezTo>
                  <a:cubicBezTo>
                    <a:pt x="6317" y="236"/>
                    <a:pt x="6486" y="242"/>
                    <a:pt x="6656" y="254"/>
                  </a:cubicBezTo>
                  <a:cubicBezTo>
                    <a:pt x="5942" y="104"/>
                    <a:pt x="5115" y="1"/>
                    <a:pt x="4294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36"/>
            <p:cNvSpPr/>
            <p:nvPr/>
          </p:nvSpPr>
          <p:spPr>
            <a:xfrm>
              <a:off x="3888896" y="3800992"/>
              <a:ext cx="220219" cy="216670"/>
            </a:xfrm>
            <a:custGeom>
              <a:rect b="b" l="l" r="r" t="t"/>
              <a:pathLst>
                <a:path extrusionOk="0" h="7144" w="7261">
                  <a:moveTo>
                    <a:pt x="4436" y="1"/>
                  </a:moveTo>
                  <a:lnTo>
                    <a:pt x="575" y="192"/>
                  </a:lnTo>
                  <a:cubicBezTo>
                    <a:pt x="575" y="192"/>
                    <a:pt x="0" y="3588"/>
                    <a:pt x="548" y="5148"/>
                  </a:cubicBezTo>
                  <a:cubicBezTo>
                    <a:pt x="1123" y="6709"/>
                    <a:pt x="3286" y="7038"/>
                    <a:pt x="3916" y="7120"/>
                  </a:cubicBezTo>
                  <a:cubicBezTo>
                    <a:pt x="4000" y="7135"/>
                    <a:pt x="4127" y="7144"/>
                    <a:pt x="4283" y="7144"/>
                  </a:cubicBezTo>
                  <a:cubicBezTo>
                    <a:pt x="5236" y="7144"/>
                    <a:pt x="7261" y="6829"/>
                    <a:pt x="7119" y="5888"/>
                  </a:cubicBezTo>
                  <a:cubicBezTo>
                    <a:pt x="6928" y="4820"/>
                    <a:pt x="5038" y="2739"/>
                    <a:pt x="5038" y="2739"/>
                  </a:cubicBezTo>
                  <a:cubicBezTo>
                    <a:pt x="3642" y="1014"/>
                    <a:pt x="4436" y="1"/>
                    <a:pt x="4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36"/>
            <p:cNvSpPr/>
            <p:nvPr/>
          </p:nvSpPr>
          <p:spPr>
            <a:xfrm>
              <a:off x="3427974" y="2769527"/>
              <a:ext cx="668542" cy="682676"/>
            </a:xfrm>
            <a:custGeom>
              <a:rect b="b" l="l" r="r" t="t"/>
              <a:pathLst>
                <a:path extrusionOk="0" h="22509" w="22043">
                  <a:moveTo>
                    <a:pt x="19825" y="1"/>
                  </a:moveTo>
                  <a:lnTo>
                    <a:pt x="1725" y="576"/>
                  </a:lnTo>
                  <a:lnTo>
                    <a:pt x="0" y="21879"/>
                  </a:lnTo>
                  <a:lnTo>
                    <a:pt x="11227" y="22509"/>
                  </a:lnTo>
                  <a:lnTo>
                    <a:pt x="11528" y="10844"/>
                  </a:lnTo>
                  <a:lnTo>
                    <a:pt x="12103" y="22509"/>
                  </a:lnTo>
                  <a:lnTo>
                    <a:pt x="22042" y="21879"/>
                  </a:lnTo>
                  <a:lnTo>
                    <a:pt x="198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36"/>
            <p:cNvSpPr/>
            <p:nvPr/>
          </p:nvSpPr>
          <p:spPr>
            <a:xfrm>
              <a:off x="3522057" y="2050249"/>
              <a:ext cx="451781" cy="279997"/>
            </a:xfrm>
            <a:custGeom>
              <a:rect b="b" l="l" r="r" t="t"/>
              <a:pathLst>
                <a:path extrusionOk="0" h="9232" w="14896">
                  <a:moveTo>
                    <a:pt x="12443" y="1"/>
                  </a:moveTo>
                  <a:cubicBezTo>
                    <a:pt x="11927" y="1"/>
                    <a:pt x="11131" y="410"/>
                    <a:pt x="9959" y="1400"/>
                  </a:cubicBezTo>
                  <a:cubicBezTo>
                    <a:pt x="8038" y="3009"/>
                    <a:pt x="4601" y="3333"/>
                    <a:pt x="2030" y="3333"/>
                  </a:cubicBezTo>
                  <a:cubicBezTo>
                    <a:pt x="1669" y="3333"/>
                    <a:pt x="1326" y="3327"/>
                    <a:pt x="1006" y="3317"/>
                  </a:cubicBezTo>
                  <a:cubicBezTo>
                    <a:pt x="995" y="3316"/>
                    <a:pt x="985" y="3316"/>
                    <a:pt x="974" y="3316"/>
                  </a:cubicBezTo>
                  <a:cubicBezTo>
                    <a:pt x="311" y="3316"/>
                    <a:pt x="1" y="4173"/>
                    <a:pt x="513" y="4631"/>
                  </a:cubicBezTo>
                  <a:lnTo>
                    <a:pt x="4209" y="7670"/>
                  </a:lnTo>
                  <a:lnTo>
                    <a:pt x="11027" y="9231"/>
                  </a:lnTo>
                  <a:cubicBezTo>
                    <a:pt x="11027" y="9231"/>
                    <a:pt x="14895" y="1"/>
                    <a:pt x="124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36"/>
            <p:cNvSpPr/>
            <p:nvPr/>
          </p:nvSpPr>
          <p:spPr>
            <a:xfrm>
              <a:off x="3325004" y="1421750"/>
              <a:ext cx="679795" cy="642823"/>
            </a:xfrm>
            <a:custGeom>
              <a:rect b="b" l="l" r="r" t="t"/>
              <a:pathLst>
                <a:path extrusionOk="0" h="21195" w="22414">
                  <a:moveTo>
                    <a:pt x="19211" y="0"/>
                  </a:moveTo>
                  <a:cubicBezTo>
                    <a:pt x="17747" y="0"/>
                    <a:pt x="15728" y="1600"/>
                    <a:pt x="13308" y="2709"/>
                  </a:cubicBezTo>
                  <a:cubicBezTo>
                    <a:pt x="12519" y="3065"/>
                    <a:pt x="11660" y="3232"/>
                    <a:pt x="10795" y="3232"/>
                  </a:cubicBezTo>
                  <a:cubicBezTo>
                    <a:pt x="10729" y="3232"/>
                    <a:pt x="10663" y="3231"/>
                    <a:pt x="10597" y="3229"/>
                  </a:cubicBezTo>
                  <a:lnTo>
                    <a:pt x="10323" y="3229"/>
                  </a:lnTo>
                  <a:cubicBezTo>
                    <a:pt x="6873" y="3338"/>
                    <a:pt x="4792" y="3777"/>
                    <a:pt x="2492" y="6816"/>
                  </a:cubicBezTo>
                  <a:cubicBezTo>
                    <a:pt x="0" y="10074"/>
                    <a:pt x="1314" y="13278"/>
                    <a:pt x="3039" y="15742"/>
                  </a:cubicBezTo>
                  <a:cubicBezTo>
                    <a:pt x="4025" y="17139"/>
                    <a:pt x="2437" y="18261"/>
                    <a:pt x="3998" y="19083"/>
                  </a:cubicBezTo>
                  <a:cubicBezTo>
                    <a:pt x="4710" y="19466"/>
                    <a:pt x="3231" y="20589"/>
                    <a:pt x="4272" y="21082"/>
                  </a:cubicBezTo>
                  <a:cubicBezTo>
                    <a:pt x="4423" y="21153"/>
                    <a:pt x="4607" y="21195"/>
                    <a:pt x="4807" y="21195"/>
                  </a:cubicBezTo>
                  <a:cubicBezTo>
                    <a:pt x="5294" y="21195"/>
                    <a:pt x="5879" y="20948"/>
                    <a:pt x="6325" y="20288"/>
                  </a:cubicBezTo>
                  <a:cubicBezTo>
                    <a:pt x="6353" y="20233"/>
                    <a:pt x="6353" y="20178"/>
                    <a:pt x="6353" y="20178"/>
                  </a:cubicBezTo>
                  <a:cubicBezTo>
                    <a:pt x="6353" y="20178"/>
                    <a:pt x="7503" y="17905"/>
                    <a:pt x="5257" y="14839"/>
                  </a:cubicBezTo>
                  <a:cubicBezTo>
                    <a:pt x="4135" y="13278"/>
                    <a:pt x="4080" y="12429"/>
                    <a:pt x="4655" y="11635"/>
                  </a:cubicBezTo>
                  <a:cubicBezTo>
                    <a:pt x="4858" y="11348"/>
                    <a:pt x="5171" y="11212"/>
                    <a:pt x="5485" y="11212"/>
                  </a:cubicBezTo>
                  <a:cubicBezTo>
                    <a:pt x="5888" y="11212"/>
                    <a:pt x="6293" y="11438"/>
                    <a:pt x="6462" y="11854"/>
                  </a:cubicBezTo>
                  <a:lnTo>
                    <a:pt x="7284" y="12128"/>
                  </a:lnTo>
                  <a:cubicBezTo>
                    <a:pt x="7284" y="12128"/>
                    <a:pt x="9337" y="10375"/>
                    <a:pt x="8434" y="7637"/>
                  </a:cubicBezTo>
                  <a:cubicBezTo>
                    <a:pt x="8351" y="7418"/>
                    <a:pt x="8406" y="7227"/>
                    <a:pt x="8543" y="7062"/>
                  </a:cubicBezTo>
                  <a:cubicBezTo>
                    <a:pt x="8686" y="6891"/>
                    <a:pt x="8897" y="6809"/>
                    <a:pt x="9112" y="6809"/>
                  </a:cubicBezTo>
                  <a:cubicBezTo>
                    <a:pt x="9309" y="6809"/>
                    <a:pt x="9509" y="6877"/>
                    <a:pt x="9666" y="7008"/>
                  </a:cubicBezTo>
                  <a:cubicBezTo>
                    <a:pt x="11342" y="8498"/>
                    <a:pt x="13129" y="9066"/>
                    <a:pt x="14793" y="9066"/>
                  </a:cubicBezTo>
                  <a:cubicBezTo>
                    <a:pt x="18997" y="9066"/>
                    <a:pt x="22413" y="5436"/>
                    <a:pt x="21276" y="3886"/>
                  </a:cubicBezTo>
                  <a:cubicBezTo>
                    <a:pt x="21168" y="3734"/>
                    <a:pt x="20922" y="3676"/>
                    <a:pt x="20607" y="3676"/>
                  </a:cubicBezTo>
                  <a:cubicBezTo>
                    <a:pt x="19604" y="3676"/>
                    <a:pt x="17902" y="4268"/>
                    <a:pt x="17754" y="4321"/>
                  </a:cubicBezTo>
                  <a:lnTo>
                    <a:pt x="17754" y="4321"/>
                  </a:lnTo>
                  <a:cubicBezTo>
                    <a:pt x="17986" y="4238"/>
                    <a:pt x="22026" y="2758"/>
                    <a:pt x="20564" y="710"/>
                  </a:cubicBezTo>
                  <a:cubicBezTo>
                    <a:pt x="20188" y="205"/>
                    <a:pt x="19735" y="0"/>
                    <a:pt x="19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36"/>
            <p:cNvSpPr/>
            <p:nvPr/>
          </p:nvSpPr>
          <p:spPr>
            <a:xfrm>
              <a:off x="3386453" y="2132686"/>
              <a:ext cx="661900" cy="747368"/>
            </a:xfrm>
            <a:custGeom>
              <a:rect b="b" l="l" r="r" t="t"/>
              <a:pathLst>
                <a:path extrusionOk="0" h="24642" w="21824">
                  <a:moveTo>
                    <a:pt x="6306" y="1"/>
                  </a:moveTo>
                  <a:cubicBezTo>
                    <a:pt x="3972" y="1"/>
                    <a:pt x="190" y="1013"/>
                    <a:pt x="0" y="2598"/>
                  </a:cubicBezTo>
                  <a:lnTo>
                    <a:pt x="3286" y="4186"/>
                  </a:lnTo>
                  <a:lnTo>
                    <a:pt x="1287" y="20067"/>
                  </a:lnTo>
                  <a:cubicBezTo>
                    <a:pt x="1096" y="21436"/>
                    <a:pt x="1862" y="22750"/>
                    <a:pt x="3149" y="23271"/>
                  </a:cubicBezTo>
                  <a:cubicBezTo>
                    <a:pt x="4774" y="23937"/>
                    <a:pt x="7323" y="24641"/>
                    <a:pt x="10826" y="24641"/>
                  </a:cubicBezTo>
                  <a:cubicBezTo>
                    <a:pt x="13228" y="24641"/>
                    <a:pt x="16078" y="24310"/>
                    <a:pt x="19386" y="23408"/>
                  </a:cubicBezTo>
                  <a:cubicBezTo>
                    <a:pt x="20865" y="22997"/>
                    <a:pt x="21823" y="21546"/>
                    <a:pt x="21604" y="20012"/>
                  </a:cubicBezTo>
                  <a:lnTo>
                    <a:pt x="19167" y="2899"/>
                  </a:lnTo>
                  <a:cubicBezTo>
                    <a:pt x="18958" y="1364"/>
                    <a:pt x="17623" y="303"/>
                    <a:pt x="16136" y="303"/>
                  </a:cubicBezTo>
                  <a:cubicBezTo>
                    <a:pt x="15871" y="303"/>
                    <a:pt x="15602" y="337"/>
                    <a:pt x="15334" y="407"/>
                  </a:cubicBezTo>
                  <a:cubicBezTo>
                    <a:pt x="14576" y="602"/>
                    <a:pt x="13683" y="706"/>
                    <a:pt x="12630" y="706"/>
                  </a:cubicBezTo>
                  <a:cubicBezTo>
                    <a:pt x="11174" y="706"/>
                    <a:pt x="9413" y="508"/>
                    <a:pt x="7284" y="79"/>
                  </a:cubicBezTo>
                  <a:cubicBezTo>
                    <a:pt x="7007" y="26"/>
                    <a:pt x="6675" y="1"/>
                    <a:pt x="63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36"/>
            <p:cNvSpPr/>
            <p:nvPr/>
          </p:nvSpPr>
          <p:spPr>
            <a:xfrm>
              <a:off x="3438772" y="2801919"/>
              <a:ext cx="37396" cy="38245"/>
            </a:xfrm>
            <a:custGeom>
              <a:rect b="b" l="l" r="r" t="t"/>
              <a:pathLst>
                <a:path extrusionOk="0" h="1261" w="1233">
                  <a:moveTo>
                    <a:pt x="0" y="1"/>
                  </a:moveTo>
                  <a:cubicBezTo>
                    <a:pt x="247" y="521"/>
                    <a:pt x="685" y="932"/>
                    <a:pt x="1205" y="1260"/>
                  </a:cubicBezTo>
                  <a:lnTo>
                    <a:pt x="1233" y="1123"/>
                  </a:lnTo>
                  <a:cubicBezTo>
                    <a:pt x="712" y="877"/>
                    <a:pt x="274" y="494"/>
                    <a:pt x="0" y="1"/>
                  </a:cubicBezTo>
                  <a:close/>
                </a:path>
              </a:pathLst>
            </a:custGeom>
            <a:solidFill>
              <a:srgbClr val="C5D2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36"/>
            <p:cNvSpPr/>
            <p:nvPr/>
          </p:nvSpPr>
          <p:spPr>
            <a:xfrm>
              <a:off x="3530125" y="2855088"/>
              <a:ext cx="95536" cy="19956"/>
            </a:xfrm>
            <a:custGeom>
              <a:rect b="b" l="l" r="r" t="t"/>
              <a:pathLst>
                <a:path extrusionOk="0" h="658" w="3150">
                  <a:moveTo>
                    <a:pt x="0" y="0"/>
                  </a:moveTo>
                  <a:lnTo>
                    <a:pt x="0" y="247"/>
                  </a:lnTo>
                  <a:cubicBezTo>
                    <a:pt x="1588" y="657"/>
                    <a:pt x="3149" y="657"/>
                    <a:pt x="3149" y="657"/>
                  </a:cubicBezTo>
                  <a:cubicBezTo>
                    <a:pt x="3149" y="657"/>
                    <a:pt x="3122" y="657"/>
                    <a:pt x="3122" y="630"/>
                  </a:cubicBezTo>
                  <a:cubicBezTo>
                    <a:pt x="1917" y="493"/>
                    <a:pt x="877" y="274"/>
                    <a:pt x="0" y="0"/>
                  </a:cubicBezTo>
                  <a:close/>
                </a:path>
              </a:pathLst>
            </a:custGeom>
            <a:solidFill>
              <a:srgbClr val="F1BC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36"/>
            <p:cNvSpPr/>
            <p:nvPr/>
          </p:nvSpPr>
          <p:spPr>
            <a:xfrm>
              <a:off x="3475319" y="2835980"/>
              <a:ext cx="54835" cy="26599"/>
            </a:xfrm>
            <a:custGeom>
              <a:rect b="b" l="l" r="r" t="t"/>
              <a:pathLst>
                <a:path extrusionOk="0" h="877" w="1808">
                  <a:moveTo>
                    <a:pt x="28" y="0"/>
                  </a:moveTo>
                  <a:lnTo>
                    <a:pt x="0" y="137"/>
                  </a:lnTo>
                  <a:cubicBezTo>
                    <a:pt x="548" y="466"/>
                    <a:pt x="1178" y="712"/>
                    <a:pt x="1807" y="877"/>
                  </a:cubicBezTo>
                  <a:lnTo>
                    <a:pt x="1807" y="630"/>
                  </a:lnTo>
                  <a:cubicBezTo>
                    <a:pt x="1205" y="466"/>
                    <a:pt x="685" y="274"/>
                    <a:pt x="219" y="83"/>
                  </a:cubicBezTo>
                  <a:cubicBezTo>
                    <a:pt x="164" y="55"/>
                    <a:pt x="82" y="28"/>
                    <a:pt x="28" y="0"/>
                  </a:cubicBezTo>
                  <a:close/>
                </a:path>
              </a:pathLst>
            </a:custGeom>
            <a:solidFill>
              <a:srgbClr val="F1AF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36"/>
            <p:cNvSpPr/>
            <p:nvPr/>
          </p:nvSpPr>
          <p:spPr>
            <a:xfrm>
              <a:off x="3430461" y="2422399"/>
              <a:ext cx="34909" cy="379537"/>
            </a:xfrm>
            <a:custGeom>
              <a:rect b="b" l="l" r="r" t="t"/>
              <a:pathLst>
                <a:path extrusionOk="0" h="12514" w="1151">
                  <a:moveTo>
                    <a:pt x="1151" y="1"/>
                  </a:moveTo>
                  <a:lnTo>
                    <a:pt x="932" y="274"/>
                  </a:lnTo>
                  <a:cubicBezTo>
                    <a:pt x="932" y="274"/>
                    <a:pt x="959" y="1479"/>
                    <a:pt x="274" y="7092"/>
                  </a:cubicBezTo>
                  <a:lnTo>
                    <a:pt x="1151" y="1"/>
                  </a:lnTo>
                  <a:close/>
                  <a:moveTo>
                    <a:pt x="1" y="11966"/>
                  </a:moveTo>
                  <a:lnTo>
                    <a:pt x="1" y="11966"/>
                  </a:lnTo>
                  <a:cubicBezTo>
                    <a:pt x="55" y="12459"/>
                    <a:pt x="192" y="12514"/>
                    <a:pt x="247" y="12514"/>
                  </a:cubicBezTo>
                  <a:cubicBezTo>
                    <a:pt x="138" y="12322"/>
                    <a:pt x="55" y="12158"/>
                    <a:pt x="1" y="11966"/>
                  </a:cubicBezTo>
                  <a:close/>
                </a:path>
              </a:pathLst>
            </a:custGeom>
            <a:solidFill>
              <a:srgbClr val="C5D2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0" name="Google Shape;2460;p36"/>
            <p:cNvSpPr/>
            <p:nvPr/>
          </p:nvSpPr>
          <p:spPr>
            <a:xfrm>
              <a:off x="3427155" y="2331864"/>
              <a:ext cx="197654" cy="542343"/>
            </a:xfrm>
            <a:custGeom>
              <a:rect b="b" l="l" r="r" t="t"/>
              <a:pathLst>
                <a:path extrusionOk="0" h="17882" w="6517">
                  <a:moveTo>
                    <a:pt x="3642" y="1"/>
                  </a:moveTo>
                  <a:lnTo>
                    <a:pt x="1260" y="2986"/>
                  </a:lnTo>
                  <a:lnTo>
                    <a:pt x="383" y="10077"/>
                  </a:lnTo>
                  <a:cubicBezTo>
                    <a:pt x="356" y="10077"/>
                    <a:pt x="356" y="10105"/>
                    <a:pt x="356" y="10132"/>
                  </a:cubicBezTo>
                  <a:cubicBezTo>
                    <a:pt x="0" y="12980"/>
                    <a:pt x="0" y="14321"/>
                    <a:pt x="110" y="14951"/>
                  </a:cubicBezTo>
                  <a:cubicBezTo>
                    <a:pt x="164" y="15143"/>
                    <a:pt x="247" y="15307"/>
                    <a:pt x="356" y="15499"/>
                  </a:cubicBezTo>
                  <a:lnTo>
                    <a:pt x="383" y="15499"/>
                  </a:lnTo>
                  <a:cubicBezTo>
                    <a:pt x="657" y="15992"/>
                    <a:pt x="1095" y="16375"/>
                    <a:pt x="1616" y="16621"/>
                  </a:cubicBezTo>
                  <a:cubicBezTo>
                    <a:pt x="1670" y="16649"/>
                    <a:pt x="1752" y="16676"/>
                    <a:pt x="1807" y="16704"/>
                  </a:cubicBezTo>
                  <a:cubicBezTo>
                    <a:pt x="2273" y="16895"/>
                    <a:pt x="2793" y="17087"/>
                    <a:pt x="3395" y="17251"/>
                  </a:cubicBezTo>
                  <a:cubicBezTo>
                    <a:pt x="4272" y="17525"/>
                    <a:pt x="5312" y="17744"/>
                    <a:pt x="6517" y="17881"/>
                  </a:cubicBezTo>
                  <a:cubicBezTo>
                    <a:pt x="1041" y="11008"/>
                    <a:pt x="3642" y="2"/>
                    <a:pt x="3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36"/>
            <p:cNvSpPr/>
            <p:nvPr/>
          </p:nvSpPr>
          <p:spPr>
            <a:xfrm>
              <a:off x="4077396" y="2107634"/>
              <a:ext cx="59839" cy="78946"/>
            </a:xfrm>
            <a:custGeom>
              <a:rect b="b" l="l" r="r" t="t"/>
              <a:pathLst>
                <a:path extrusionOk="0" h="2603" w="1973">
                  <a:moveTo>
                    <a:pt x="1972" y="1"/>
                  </a:moveTo>
                  <a:lnTo>
                    <a:pt x="1972" y="1"/>
                  </a:lnTo>
                  <a:cubicBezTo>
                    <a:pt x="1671" y="795"/>
                    <a:pt x="904" y="1726"/>
                    <a:pt x="1" y="2602"/>
                  </a:cubicBezTo>
                  <a:cubicBezTo>
                    <a:pt x="986" y="1671"/>
                    <a:pt x="1835" y="686"/>
                    <a:pt x="1972" y="1"/>
                  </a:cubicBezTo>
                  <a:close/>
                </a:path>
              </a:pathLst>
            </a:custGeom>
            <a:solidFill>
              <a:srgbClr val="C5D2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36"/>
            <p:cNvSpPr/>
            <p:nvPr/>
          </p:nvSpPr>
          <p:spPr>
            <a:xfrm>
              <a:off x="3927081" y="2037875"/>
              <a:ext cx="210150" cy="234231"/>
            </a:xfrm>
            <a:custGeom>
              <a:rect b="b" l="l" r="r" t="t"/>
              <a:pathLst>
                <a:path extrusionOk="0" h="7723" w="6929">
                  <a:moveTo>
                    <a:pt x="5094" y="1"/>
                  </a:moveTo>
                  <a:cubicBezTo>
                    <a:pt x="5094" y="1"/>
                    <a:pt x="3533" y="1945"/>
                    <a:pt x="2903" y="2383"/>
                  </a:cubicBezTo>
                  <a:cubicBezTo>
                    <a:pt x="1151" y="3588"/>
                    <a:pt x="1" y="3862"/>
                    <a:pt x="1" y="3862"/>
                  </a:cubicBezTo>
                  <a:lnTo>
                    <a:pt x="28" y="3944"/>
                  </a:lnTo>
                  <a:cubicBezTo>
                    <a:pt x="713" y="4409"/>
                    <a:pt x="1233" y="5121"/>
                    <a:pt x="1342" y="6025"/>
                  </a:cubicBezTo>
                  <a:lnTo>
                    <a:pt x="1561" y="7531"/>
                  </a:lnTo>
                  <a:lnTo>
                    <a:pt x="1644" y="7723"/>
                  </a:lnTo>
                  <a:cubicBezTo>
                    <a:pt x="1644" y="7723"/>
                    <a:pt x="3451" y="6353"/>
                    <a:pt x="4957" y="4902"/>
                  </a:cubicBezTo>
                  <a:cubicBezTo>
                    <a:pt x="5860" y="4026"/>
                    <a:pt x="6627" y="3095"/>
                    <a:pt x="6928" y="2301"/>
                  </a:cubicBezTo>
                  <a:lnTo>
                    <a:pt x="50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36"/>
            <p:cNvSpPr/>
            <p:nvPr/>
          </p:nvSpPr>
          <p:spPr>
            <a:xfrm>
              <a:off x="3006936" y="2176513"/>
              <a:ext cx="596268" cy="962370"/>
            </a:xfrm>
            <a:custGeom>
              <a:rect b="b" l="l" r="r" t="t"/>
              <a:pathLst>
                <a:path extrusionOk="0" h="31731" w="19660">
                  <a:moveTo>
                    <a:pt x="15089" y="1"/>
                  </a:moveTo>
                  <a:cubicBezTo>
                    <a:pt x="13932" y="1"/>
                    <a:pt x="12335" y="630"/>
                    <a:pt x="10679" y="3234"/>
                  </a:cubicBezTo>
                  <a:cubicBezTo>
                    <a:pt x="7749" y="7861"/>
                    <a:pt x="5914" y="12708"/>
                    <a:pt x="4847" y="18047"/>
                  </a:cubicBezTo>
                  <a:cubicBezTo>
                    <a:pt x="4436" y="19991"/>
                    <a:pt x="3888" y="21908"/>
                    <a:pt x="3395" y="23824"/>
                  </a:cubicBezTo>
                  <a:cubicBezTo>
                    <a:pt x="3204" y="24619"/>
                    <a:pt x="3094" y="25714"/>
                    <a:pt x="2601" y="26398"/>
                  </a:cubicBezTo>
                  <a:cubicBezTo>
                    <a:pt x="2136" y="27028"/>
                    <a:pt x="0" y="28288"/>
                    <a:pt x="1260" y="29903"/>
                  </a:cubicBezTo>
                  <a:cubicBezTo>
                    <a:pt x="2094" y="30973"/>
                    <a:pt x="3709" y="31731"/>
                    <a:pt x="4863" y="31731"/>
                  </a:cubicBezTo>
                  <a:cubicBezTo>
                    <a:pt x="5452" y="31731"/>
                    <a:pt x="5921" y="31534"/>
                    <a:pt x="6106" y="31081"/>
                  </a:cubicBezTo>
                  <a:cubicBezTo>
                    <a:pt x="6626" y="29739"/>
                    <a:pt x="6380" y="28014"/>
                    <a:pt x="6462" y="26782"/>
                  </a:cubicBezTo>
                  <a:cubicBezTo>
                    <a:pt x="6544" y="25522"/>
                    <a:pt x="9748" y="19389"/>
                    <a:pt x="10241" y="18677"/>
                  </a:cubicBezTo>
                  <a:cubicBezTo>
                    <a:pt x="12075" y="15856"/>
                    <a:pt x="15854" y="9449"/>
                    <a:pt x="16812" y="6848"/>
                  </a:cubicBezTo>
                  <a:cubicBezTo>
                    <a:pt x="17798" y="4247"/>
                    <a:pt x="19660" y="1618"/>
                    <a:pt x="16867" y="550"/>
                  </a:cubicBezTo>
                  <a:cubicBezTo>
                    <a:pt x="16867" y="550"/>
                    <a:pt x="16170" y="1"/>
                    <a:pt x="15089" y="1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36"/>
            <p:cNvSpPr/>
            <p:nvPr/>
          </p:nvSpPr>
          <p:spPr>
            <a:xfrm>
              <a:off x="3168048" y="2176331"/>
              <a:ext cx="435161" cy="961096"/>
            </a:xfrm>
            <a:custGeom>
              <a:rect b="b" l="l" r="r" t="t"/>
              <a:pathLst>
                <a:path extrusionOk="0" h="31689" w="14348">
                  <a:moveTo>
                    <a:pt x="9759" y="1"/>
                  </a:moveTo>
                  <a:cubicBezTo>
                    <a:pt x="9356" y="1"/>
                    <a:pt x="8900" y="76"/>
                    <a:pt x="8406" y="282"/>
                  </a:cubicBezTo>
                  <a:cubicBezTo>
                    <a:pt x="9830" y="1432"/>
                    <a:pt x="8625" y="3815"/>
                    <a:pt x="8050" y="6087"/>
                  </a:cubicBezTo>
                  <a:cubicBezTo>
                    <a:pt x="7393" y="8771"/>
                    <a:pt x="4381" y="15589"/>
                    <a:pt x="2875" y="18601"/>
                  </a:cubicBezTo>
                  <a:cubicBezTo>
                    <a:pt x="2492" y="19367"/>
                    <a:pt x="0" y="25802"/>
                    <a:pt x="55" y="27061"/>
                  </a:cubicBezTo>
                  <a:cubicBezTo>
                    <a:pt x="110" y="28321"/>
                    <a:pt x="575" y="29991"/>
                    <a:pt x="192" y="31388"/>
                  </a:cubicBezTo>
                  <a:cubicBezTo>
                    <a:pt x="164" y="31497"/>
                    <a:pt x="110" y="31579"/>
                    <a:pt x="27" y="31689"/>
                  </a:cubicBezTo>
                  <a:cubicBezTo>
                    <a:pt x="383" y="31579"/>
                    <a:pt x="657" y="31415"/>
                    <a:pt x="794" y="31087"/>
                  </a:cubicBezTo>
                  <a:cubicBezTo>
                    <a:pt x="1314" y="29745"/>
                    <a:pt x="1068" y="28020"/>
                    <a:pt x="1150" y="26788"/>
                  </a:cubicBezTo>
                  <a:cubicBezTo>
                    <a:pt x="1232" y="25528"/>
                    <a:pt x="4436" y="19395"/>
                    <a:pt x="4929" y="18683"/>
                  </a:cubicBezTo>
                  <a:cubicBezTo>
                    <a:pt x="6763" y="15862"/>
                    <a:pt x="10542" y="9455"/>
                    <a:pt x="11500" y="6854"/>
                  </a:cubicBezTo>
                  <a:cubicBezTo>
                    <a:pt x="12486" y="4253"/>
                    <a:pt x="14348" y="1624"/>
                    <a:pt x="11555" y="556"/>
                  </a:cubicBezTo>
                  <a:cubicBezTo>
                    <a:pt x="11555" y="556"/>
                    <a:pt x="10853" y="1"/>
                    <a:pt x="9759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36"/>
            <p:cNvSpPr/>
            <p:nvPr/>
          </p:nvSpPr>
          <p:spPr>
            <a:xfrm>
              <a:off x="3289276" y="2152098"/>
              <a:ext cx="295678" cy="303533"/>
            </a:xfrm>
            <a:custGeom>
              <a:rect b="b" l="l" r="r" t="t"/>
              <a:pathLst>
                <a:path extrusionOk="0" h="10008" w="9749">
                  <a:moveTo>
                    <a:pt x="6289" y="1"/>
                  </a:moveTo>
                  <a:cubicBezTo>
                    <a:pt x="3760" y="1"/>
                    <a:pt x="1150" y="3323"/>
                    <a:pt x="1" y="5572"/>
                  </a:cubicBezTo>
                  <a:cubicBezTo>
                    <a:pt x="1" y="5572"/>
                    <a:pt x="6079" y="7379"/>
                    <a:pt x="7120" y="10008"/>
                  </a:cubicBezTo>
                  <a:cubicBezTo>
                    <a:pt x="7120" y="10008"/>
                    <a:pt x="9283" y="5709"/>
                    <a:pt x="9283" y="4121"/>
                  </a:cubicBezTo>
                  <a:cubicBezTo>
                    <a:pt x="9256" y="2533"/>
                    <a:pt x="9749" y="808"/>
                    <a:pt x="7010" y="96"/>
                  </a:cubicBezTo>
                  <a:cubicBezTo>
                    <a:pt x="6772" y="31"/>
                    <a:pt x="6531" y="1"/>
                    <a:pt x="62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36"/>
            <p:cNvSpPr/>
            <p:nvPr/>
          </p:nvSpPr>
          <p:spPr>
            <a:xfrm>
              <a:off x="3777616" y="3098426"/>
              <a:ext cx="54835" cy="353788"/>
            </a:xfrm>
            <a:custGeom>
              <a:rect b="b" l="l" r="r" t="t"/>
              <a:pathLst>
                <a:path extrusionOk="0" h="11665" w="1808">
                  <a:moveTo>
                    <a:pt x="575" y="1166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75" y="11665"/>
                  </a:lnTo>
                  <a:lnTo>
                    <a:pt x="1807" y="11610"/>
                  </a:lnTo>
                  <a:lnTo>
                    <a:pt x="1807" y="11610"/>
                  </a:lnTo>
                  <a:lnTo>
                    <a:pt x="575" y="11665"/>
                  </a:lnTo>
                  <a:close/>
                </a:path>
              </a:pathLst>
            </a:custGeom>
            <a:solidFill>
              <a:srgbClr val="C4D4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36"/>
            <p:cNvSpPr/>
            <p:nvPr/>
          </p:nvSpPr>
          <p:spPr>
            <a:xfrm>
              <a:off x="3832422" y="3448859"/>
              <a:ext cx="17470" cy="1698"/>
            </a:xfrm>
            <a:custGeom>
              <a:rect b="b" l="l" r="r" t="t"/>
              <a:pathLst>
                <a:path extrusionOk="0" h="56" w="576">
                  <a:moveTo>
                    <a:pt x="0" y="56"/>
                  </a:moveTo>
                  <a:lnTo>
                    <a:pt x="0" y="56"/>
                  </a:lnTo>
                  <a:lnTo>
                    <a:pt x="575" y="1"/>
                  </a:lnTo>
                  <a:lnTo>
                    <a:pt x="575" y="1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F471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36"/>
            <p:cNvSpPr/>
            <p:nvPr/>
          </p:nvSpPr>
          <p:spPr>
            <a:xfrm>
              <a:off x="3795056" y="3448041"/>
              <a:ext cx="34909" cy="4185"/>
            </a:xfrm>
            <a:custGeom>
              <a:rect b="b" l="l" r="r" t="t"/>
              <a:pathLst>
                <a:path extrusionOk="0" h="138" w="1151">
                  <a:moveTo>
                    <a:pt x="0" y="1"/>
                  </a:moveTo>
                  <a:lnTo>
                    <a:pt x="0" y="138"/>
                  </a:lnTo>
                  <a:lnTo>
                    <a:pt x="1150" y="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AC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36"/>
            <p:cNvSpPr/>
            <p:nvPr/>
          </p:nvSpPr>
          <p:spPr>
            <a:xfrm>
              <a:off x="3452056" y="3815125"/>
              <a:ext cx="215124" cy="216428"/>
            </a:xfrm>
            <a:custGeom>
              <a:rect b="b" l="l" r="r" t="t"/>
              <a:pathLst>
                <a:path extrusionOk="0" h="7136" w="7093">
                  <a:moveTo>
                    <a:pt x="2876" y="0"/>
                  </a:moveTo>
                  <a:cubicBezTo>
                    <a:pt x="2876" y="0"/>
                    <a:pt x="3314" y="986"/>
                    <a:pt x="2027" y="2766"/>
                  </a:cubicBezTo>
                  <a:cubicBezTo>
                    <a:pt x="2027" y="2766"/>
                    <a:pt x="220" y="4929"/>
                    <a:pt x="110" y="6024"/>
                  </a:cubicBezTo>
                  <a:cubicBezTo>
                    <a:pt x="1" y="6877"/>
                    <a:pt x="1743" y="7136"/>
                    <a:pt x="2755" y="7136"/>
                  </a:cubicBezTo>
                  <a:cubicBezTo>
                    <a:pt x="3011" y="7136"/>
                    <a:pt x="3220" y="7120"/>
                    <a:pt x="3341" y="7092"/>
                  </a:cubicBezTo>
                  <a:cubicBezTo>
                    <a:pt x="3943" y="6982"/>
                    <a:pt x="6134" y="6544"/>
                    <a:pt x="6599" y="4956"/>
                  </a:cubicBezTo>
                  <a:cubicBezTo>
                    <a:pt x="7092" y="3368"/>
                    <a:pt x="6955" y="0"/>
                    <a:pt x="69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36"/>
            <p:cNvSpPr/>
            <p:nvPr/>
          </p:nvSpPr>
          <p:spPr>
            <a:xfrm>
              <a:off x="3898025" y="3898988"/>
              <a:ext cx="109639" cy="118799"/>
            </a:xfrm>
            <a:custGeom>
              <a:rect b="b" l="l" r="r" t="t"/>
              <a:pathLst>
                <a:path extrusionOk="0" h="3917" w="3615">
                  <a:moveTo>
                    <a:pt x="3615" y="3916"/>
                  </a:moveTo>
                  <a:lnTo>
                    <a:pt x="3615" y="3916"/>
                  </a:lnTo>
                  <a:lnTo>
                    <a:pt x="3615" y="3916"/>
                  </a:lnTo>
                  <a:close/>
                  <a:moveTo>
                    <a:pt x="3615" y="3916"/>
                  </a:moveTo>
                  <a:lnTo>
                    <a:pt x="3615" y="3916"/>
                  </a:lnTo>
                  <a:lnTo>
                    <a:pt x="3615" y="3916"/>
                  </a:lnTo>
                  <a:close/>
                  <a:moveTo>
                    <a:pt x="3615" y="3916"/>
                  </a:moveTo>
                  <a:cubicBezTo>
                    <a:pt x="3615" y="3889"/>
                    <a:pt x="3615" y="3889"/>
                    <a:pt x="3615" y="3889"/>
                  </a:cubicBezTo>
                  <a:cubicBezTo>
                    <a:pt x="3615" y="3889"/>
                    <a:pt x="3615" y="3889"/>
                    <a:pt x="3615" y="3916"/>
                  </a:cubicBezTo>
                  <a:close/>
                  <a:moveTo>
                    <a:pt x="3615" y="3889"/>
                  </a:moveTo>
                  <a:cubicBezTo>
                    <a:pt x="3615" y="3889"/>
                    <a:pt x="3615" y="3889"/>
                    <a:pt x="3615" y="3889"/>
                  </a:cubicBezTo>
                  <a:cubicBezTo>
                    <a:pt x="2985" y="3807"/>
                    <a:pt x="822" y="3478"/>
                    <a:pt x="247" y="1917"/>
                  </a:cubicBezTo>
                  <a:cubicBezTo>
                    <a:pt x="82" y="1397"/>
                    <a:pt x="0" y="713"/>
                    <a:pt x="0" y="1"/>
                  </a:cubicBezTo>
                  <a:cubicBezTo>
                    <a:pt x="0" y="713"/>
                    <a:pt x="82" y="1397"/>
                    <a:pt x="247" y="1917"/>
                  </a:cubicBezTo>
                  <a:cubicBezTo>
                    <a:pt x="822" y="3478"/>
                    <a:pt x="2985" y="3807"/>
                    <a:pt x="3615" y="3889"/>
                  </a:cubicBezTo>
                  <a:cubicBezTo>
                    <a:pt x="3615" y="3889"/>
                    <a:pt x="3615" y="3889"/>
                    <a:pt x="3615" y="3889"/>
                  </a:cubicBezTo>
                  <a:close/>
                </a:path>
              </a:pathLst>
            </a:custGeom>
            <a:solidFill>
              <a:srgbClr val="5E66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36"/>
            <p:cNvSpPr/>
            <p:nvPr/>
          </p:nvSpPr>
          <p:spPr>
            <a:xfrm flipH="1">
              <a:off x="3679042" y="1786281"/>
              <a:ext cx="68155" cy="33413"/>
            </a:xfrm>
            <a:custGeom>
              <a:rect b="b" l="l" r="r" t="t"/>
              <a:pathLst>
                <a:path extrusionOk="0" h="1131" w="2307">
                  <a:moveTo>
                    <a:pt x="1121" y="0"/>
                  </a:moveTo>
                  <a:cubicBezTo>
                    <a:pt x="843" y="0"/>
                    <a:pt x="589" y="167"/>
                    <a:pt x="402" y="378"/>
                  </a:cubicBezTo>
                  <a:cubicBezTo>
                    <a:pt x="301" y="479"/>
                    <a:pt x="251" y="604"/>
                    <a:pt x="176" y="704"/>
                  </a:cubicBezTo>
                  <a:cubicBezTo>
                    <a:pt x="101" y="830"/>
                    <a:pt x="51" y="980"/>
                    <a:pt x="1" y="1105"/>
                  </a:cubicBezTo>
                  <a:cubicBezTo>
                    <a:pt x="176" y="880"/>
                    <a:pt x="326" y="629"/>
                    <a:pt x="502" y="479"/>
                  </a:cubicBezTo>
                  <a:cubicBezTo>
                    <a:pt x="685" y="295"/>
                    <a:pt x="890" y="175"/>
                    <a:pt x="1115" y="175"/>
                  </a:cubicBezTo>
                  <a:cubicBezTo>
                    <a:pt x="1136" y="175"/>
                    <a:pt x="1157" y="176"/>
                    <a:pt x="1179" y="178"/>
                  </a:cubicBezTo>
                  <a:cubicBezTo>
                    <a:pt x="1429" y="178"/>
                    <a:pt x="1655" y="303"/>
                    <a:pt x="1855" y="479"/>
                  </a:cubicBezTo>
                  <a:cubicBezTo>
                    <a:pt x="2056" y="654"/>
                    <a:pt x="2231" y="880"/>
                    <a:pt x="2281" y="1130"/>
                  </a:cubicBezTo>
                  <a:cubicBezTo>
                    <a:pt x="2306" y="855"/>
                    <a:pt x="2131" y="579"/>
                    <a:pt x="1956" y="378"/>
                  </a:cubicBezTo>
                  <a:cubicBezTo>
                    <a:pt x="1755" y="178"/>
                    <a:pt x="1479" y="2"/>
                    <a:pt x="1179" y="2"/>
                  </a:cubicBezTo>
                  <a:cubicBezTo>
                    <a:pt x="1159" y="1"/>
                    <a:pt x="1140" y="0"/>
                    <a:pt x="1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36"/>
            <p:cNvSpPr/>
            <p:nvPr/>
          </p:nvSpPr>
          <p:spPr>
            <a:xfrm flipH="1">
              <a:off x="3890065" y="1769235"/>
              <a:ext cx="68155" cy="34151"/>
            </a:xfrm>
            <a:custGeom>
              <a:rect b="b" l="l" r="r" t="t"/>
              <a:pathLst>
                <a:path extrusionOk="0" h="1156" w="2307">
                  <a:moveTo>
                    <a:pt x="1266" y="1"/>
                  </a:moveTo>
                  <a:cubicBezTo>
                    <a:pt x="1245" y="1"/>
                    <a:pt x="1225" y="1"/>
                    <a:pt x="1204" y="3"/>
                  </a:cubicBezTo>
                  <a:cubicBezTo>
                    <a:pt x="903" y="28"/>
                    <a:pt x="627" y="204"/>
                    <a:pt x="452" y="404"/>
                  </a:cubicBezTo>
                  <a:cubicBezTo>
                    <a:pt x="352" y="504"/>
                    <a:pt x="276" y="630"/>
                    <a:pt x="201" y="730"/>
                  </a:cubicBezTo>
                  <a:cubicBezTo>
                    <a:pt x="126" y="855"/>
                    <a:pt x="76" y="980"/>
                    <a:pt x="1" y="1106"/>
                  </a:cubicBezTo>
                  <a:cubicBezTo>
                    <a:pt x="201" y="905"/>
                    <a:pt x="352" y="680"/>
                    <a:pt x="552" y="504"/>
                  </a:cubicBezTo>
                  <a:cubicBezTo>
                    <a:pt x="753" y="329"/>
                    <a:pt x="978" y="204"/>
                    <a:pt x="1229" y="178"/>
                  </a:cubicBezTo>
                  <a:cubicBezTo>
                    <a:pt x="1245" y="177"/>
                    <a:pt x="1262" y="176"/>
                    <a:pt x="1279" y="176"/>
                  </a:cubicBezTo>
                  <a:cubicBezTo>
                    <a:pt x="1491" y="176"/>
                    <a:pt x="1718" y="317"/>
                    <a:pt x="1880" y="479"/>
                  </a:cubicBezTo>
                  <a:cubicBezTo>
                    <a:pt x="2081" y="655"/>
                    <a:pt x="2231" y="880"/>
                    <a:pt x="2281" y="1156"/>
                  </a:cubicBezTo>
                  <a:cubicBezTo>
                    <a:pt x="2307" y="855"/>
                    <a:pt x="2181" y="605"/>
                    <a:pt x="1981" y="379"/>
                  </a:cubicBezTo>
                  <a:cubicBezTo>
                    <a:pt x="1817" y="168"/>
                    <a:pt x="1565" y="1"/>
                    <a:pt x="1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36"/>
            <p:cNvSpPr/>
            <p:nvPr/>
          </p:nvSpPr>
          <p:spPr>
            <a:xfrm flipH="1">
              <a:off x="3768476" y="1922230"/>
              <a:ext cx="108155" cy="24461"/>
            </a:xfrm>
            <a:custGeom>
              <a:rect b="b" l="l" r="r" t="t"/>
              <a:pathLst>
                <a:path extrusionOk="0" h="828" w="3661">
                  <a:moveTo>
                    <a:pt x="1" y="1"/>
                  </a:moveTo>
                  <a:lnTo>
                    <a:pt x="1" y="1"/>
                  </a:lnTo>
                  <a:cubicBezTo>
                    <a:pt x="227" y="251"/>
                    <a:pt x="502" y="427"/>
                    <a:pt x="803" y="577"/>
                  </a:cubicBezTo>
                  <a:cubicBezTo>
                    <a:pt x="1104" y="702"/>
                    <a:pt x="1430" y="778"/>
                    <a:pt x="1755" y="828"/>
                  </a:cubicBezTo>
                  <a:cubicBezTo>
                    <a:pt x="2106" y="828"/>
                    <a:pt x="2432" y="828"/>
                    <a:pt x="2758" y="753"/>
                  </a:cubicBezTo>
                  <a:cubicBezTo>
                    <a:pt x="2908" y="728"/>
                    <a:pt x="3059" y="652"/>
                    <a:pt x="3209" y="602"/>
                  </a:cubicBezTo>
                  <a:cubicBezTo>
                    <a:pt x="3359" y="552"/>
                    <a:pt x="3510" y="477"/>
                    <a:pt x="3660" y="427"/>
                  </a:cubicBezTo>
                  <a:lnTo>
                    <a:pt x="3660" y="427"/>
                  </a:lnTo>
                  <a:cubicBezTo>
                    <a:pt x="3359" y="502"/>
                    <a:pt x="3034" y="577"/>
                    <a:pt x="2733" y="627"/>
                  </a:cubicBezTo>
                  <a:cubicBezTo>
                    <a:pt x="2502" y="645"/>
                    <a:pt x="2272" y="663"/>
                    <a:pt x="2051" y="663"/>
                  </a:cubicBezTo>
                  <a:cubicBezTo>
                    <a:pt x="1959" y="663"/>
                    <a:pt x="1869" y="660"/>
                    <a:pt x="1780" y="652"/>
                  </a:cubicBezTo>
                  <a:cubicBezTo>
                    <a:pt x="1455" y="627"/>
                    <a:pt x="1154" y="552"/>
                    <a:pt x="853" y="452"/>
                  </a:cubicBezTo>
                  <a:cubicBezTo>
                    <a:pt x="552" y="352"/>
                    <a:pt x="277" y="20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36"/>
            <p:cNvSpPr/>
            <p:nvPr/>
          </p:nvSpPr>
          <p:spPr>
            <a:xfrm flipH="1">
              <a:off x="3806260" y="1956293"/>
              <a:ext cx="44432" cy="18553"/>
            </a:xfrm>
            <a:custGeom>
              <a:rect b="b" l="l" r="r" t="t"/>
              <a:pathLst>
                <a:path extrusionOk="0" h="628" w="1504">
                  <a:moveTo>
                    <a:pt x="0" y="1"/>
                  </a:moveTo>
                  <a:lnTo>
                    <a:pt x="0" y="1"/>
                  </a:lnTo>
                  <a:cubicBezTo>
                    <a:pt x="25" y="126"/>
                    <a:pt x="126" y="251"/>
                    <a:pt x="251" y="351"/>
                  </a:cubicBezTo>
                  <a:cubicBezTo>
                    <a:pt x="351" y="452"/>
                    <a:pt x="501" y="502"/>
                    <a:pt x="652" y="552"/>
                  </a:cubicBezTo>
                  <a:cubicBezTo>
                    <a:pt x="777" y="602"/>
                    <a:pt x="928" y="627"/>
                    <a:pt x="1078" y="627"/>
                  </a:cubicBezTo>
                  <a:cubicBezTo>
                    <a:pt x="1228" y="627"/>
                    <a:pt x="1354" y="627"/>
                    <a:pt x="1504" y="577"/>
                  </a:cubicBezTo>
                  <a:cubicBezTo>
                    <a:pt x="1354" y="552"/>
                    <a:pt x="1228" y="527"/>
                    <a:pt x="1078" y="502"/>
                  </a:cubicBezTo>
                  <a:cubicBezTo>
                    <a:pt x="953" y="477"/>
                    <a:pt x="827" y="452"/>
                    <a:pt x="702" y="402"/>
                  </a:cubicBezTo>
                  <a:cubicBezTo>
                    <a:pt x="552" y="351"/>
                    <a:pt x="426" y="301"/>
                    <a:pt x="326" y="251"/>
                  </a:cubicBezTo>
                  <a:cubicBezTo>
                    <a:pt x="201" y="176"/>
                    <a:pt x="100" y="10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36"/>
            <p:cNvSpPr/>
            <p:nvPr/>
          </p:nvSpPr>
          <p:spPr>
            <a:xfrm>
              <a:off x="3809620" y="1856033"/>
              <a:ext cx="58524" cy="17873"/>
            </a:xfrm>
            <a:custGeom>
              <a:rect b="b" l="l" r="r" t="t"/>
              <a:pathLst>
                <a:path extrusionOk="0" h="605" w="1981">
                  <a:moveTo>
                    <a:pt x="0" y="0"/>
                  </a:moveTo>
                  <a:lnTo>
                    <a:pt x="0" y="0"/>
                  </a:lnTo>
                  <a:cubicBezTo>
                    <a:pt x="50" y="76"/>
                    <a:pt x="126" y="151"/>
                    <a:pt x="176" y="226"/>
                  </a:cubicBezTo>
                  <a:cubicBezTo>
                    <a:pt x="251" y="276"/>
                    <a:pt x="326" y="326"/>
                    <a:pt x="426" y="376"/>
                  </a:cubicBezTo>
                  <a:cubicBezTo>
                    <a:pt x="577" y="477"/>
                    <a:pt x="777" y="552"/>
                    <a:pt x="953" y="602"/>
                  </a:cubicBezTo>
                  <a:cubicBezTo>
                    <a:pt x="981" y="604"/>
                    <a:pt x="1010" y="605"/>
                    <a:pt x="1039" y="605"/>
                  </a:cubicBezTo>
                  <a:cubicBezTo>
                    <a:pt x="1413" y="605"/>
                    <a:pt x="1794" y="453"/>
                    <a:pt x="1980" y="151"/>
                  </a:cubicBezTo>
                  <a:lnTo>
                    <a:pt x="1980" y="151"/>
                  </a:lnTo>
                  <a:cubicBezTo>
                    <a:pt x="1730" y="338"/>
                    <a:pt x="1446" y="439"/>
                    <a:pt x="1155" y="439"/>
                  </a:cubicBezTo>
                  <a:cubicBezTo>
                    <a:pt x="1096" y="439"/>
                    <a:pt x="1037" y="435"/>
                    <a:pt x="978" y="426"/>
                  </a:cubicBezTo>
                  <a:cubicBezTo>
                    <a:pt x="802" y="401"/>
                    <a:pt x="652" y="351"/>
                    <a:pt x="476" y="276"/>
                  </a:cubicBezTo>
                  <a:cubicBezTo>
                    <a:pt x="326" y="201"/>
                    <a:pt x="151" y="10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36"/>
            <p:cNvSpPr/>
            <p:nvPr/>
          </p:nvSpPr>
          <p:spPr>
            <a:xfrm flipH="1">
              <a:off x="3639809" y="1742174"/>
              <a:ext cx="73324" cy="40503"/>
            </a:xfrm>
            <a:custGeom>
              <a:rect b="b" l="l" r="r" t="t"/>
              <a:pathLst>
                <a:path extrusionOk="0" h="1371" w="2482">
                  <a:moveTo>
                    <a:pt x="433" y="0"/>
                  </a:moveTo>
                  <a:cubicBezTo>
                    <a:pt x="282" y="0"/>
                    <a:pt x="133" y="12"/>
                    <a:pt x="1" y="42"/>
                  </a:cubicBezTo>
                  <a:lnTo>
                    <a:pt x="1" y="67"/>
                  </a:lnTo>
                  <a:cubicBezTo>
                    <a:pt x="477" y="67"/>
                    <a:pt x="953" y="192"/>
                    <a:pt x="1379" y="418"/>
                  </a:cubicBezTo>
                  <a:cubicBezTo>
                    <a:pt x="1605" y="518"/>
                    <a:pt x="1805" y="668"/>
                    <a:pt x="1981" y="819"/>
                  </a:cubicBezTo>
                  <a:cubicBezTo>
                    <a:pt x="2181" y="969"/>
                    <a:pt x="2331" y="1170"/>
                    <a:pt x="2482" y="1370"/>
                  </a:cubicBezTo>
                  <a:lnTo>
                    <a:pt x="2482" y="1345"/>
                  </a:lnTo>
                  <a:cubicBezTo>
                    <a:pt x="2457" y="1245"/>
                    <a:pt x="2382" y="1120"/>
                    <a:pt x="2331" y="1019"/>
                  </a:cubicBezTo>
                  <a:cubicBezTo>
                    <a:pt x="2256" y="919"/>
                    <a:pt x="2181" y="819"/>
                    <a:pt x="2081" y="719"/>
                  </a:cubicBezTo>
                  <a:cubicBezTo>
                    <a:pt x="1905" y="518"/>
                    <a:pt x="1705" y="393"/>
                    <a:pt x="1479" y="242"/>
                  </a:cubicBezTo>
                  <a:cubicBezTo>
                    <a:pt x="1254" y="142"/>
                    <a:pt x="1003" y="42"/>
                    <a:pt x="752" y="17"/>
                  </a:cubicBezTo>
                  <a:cubicBezTo>
                    <a:pt x="649" y="6"/>
                    <a:pt x="541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36"/>
            <p:cNvSpPr/>
            <p:nvPr/>
          </p:nvSpPr>
          <p:spPr>
            <a:xfrm flipH="1">
              <a:off x="3904127" y="1731096"/>
              <a:ext cx="77047" cy="32319"/>
            </a:xfrm>
            <a:custGeom>
              <a:rect b="b" l="l" r="r" t="t"/>
              <a:pathLst>
                <a:path extrusionOk="0" h="1094" w="2608">
                  <a:moveTo>
                    <a:pt x="2313" y="1"/>
                  </a:moveTo>
                  <a:cubicBezTo>
                    <a:pt x="1929" y="1"/>
                    <a:pt x="1538" y="77"/>
                    <a:pt x="1179" y="216"/>
                  </a:cubicBezTo>
                  <a:cubicBezTo>
                    <a:pt x="953" y="317"/>
                    <a:pt x="728" y="417"/>
                    <a:pt x="527" y="567"/>
                  </a:cubicBezTo>
                  <a:cubicBezTo>
                    <a:pt x="327" y="718"/>
                    <a:pt x="151" y="893"/>
                    <a:pt x="1" y="1068"/>
                  </a:cubicBezTo>
                  <a:lnTo>
                    <a:pt x="1" y="1094"/>
                  </a:lnTo>
                  <a:cubicBezTo>
                    <a:pt x="226" y="943"/>
                    <a:pt x="402" y="818"/>
                    <a:pt x="627" y="692"/>
                  </a:cubicBezTo>
                  <a:cubicBezTo>
                    <a:pt x="828" y="567"/>
                    <a:pt x="1028" y="467"/>
                    <a:pt x="1229" y="392"/>
                  </a:cubicBezTo>
                  <a:cubicBezTo>
                    <a:pt x="1454" y="291"/>
                    <a:pt x="1680" y="241"/>
                    <a:pt x="1906" y="166"/>
                  </a:cubicBezTo>
                  <a:cubicBezTo>
                    <a:pt x="2131" y="116"/>
                    <a:pt x="2357" y="91"/>
                    <a:pt x="2607" y="41"/>
                  </a:cubicBezTo>
                  <a:lnTo>
                    <a:pt x="2607" y="16"/>
                  </a:lnTo>
                  <a:cubicBezTo>
                    <a:pt x="2510" y="6"/>
                    <a:pt x="2412" y="1"/>
                    <a:pt x="2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78" name="Google Shape;2478;p36"/>
          <p:cNvGrpSpPr/>
          <p:nvPr/>
        </p:nvGrpSpPr>
        <p:grpSpPr>
          <a:xfrm>
            <a:off x="3060400" y="-164637"/>
            <a:ext cx="3547643" cy="3877875"/>
            <a:chOff x="2217825" y="960825"/>
            <a:chExt cx="3547643" cy="3877875"/>
          </a:xfrm>
        </p:grpSpPr>
        <p:pic>
          <p:nvPicPr>
            <p:cNvPr id="2479" name="Google Shape;2479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17825" y="960825"/>
              <a:ext cx="3547643" cy="3877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0" name="Google Shape;2480;p36"/>
            <p:cNvSpPr txBox="1"/>
            <p:nvPr/>
          </p:nvSpPr>
          <p:spPr>
            <a:xfrm>
              <a:off x="2286000" y="1263325"/>
              <a:ext cx="8022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CLAP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81" name="Google Shape;2481;p36"/>
            <p:cNvSpPr txBox="1"/>
            <p:nvPr/>
          </p:nvSpPr>
          <p:spPr>
            <a:xfrm>
              <a:off x="2286000" y="2371650"/>
              <a:ext cx="8022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PAT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82" name="Google Shape;2482;p36"/>
            <p:cNvSpPr txBox="1"/>
            <p:nvPr/>
          </p:nvSpPr>
          <p:spPr>
            <a:xfrm>
              <a:off x="2286000" y="3756075"/>
              <a:ext cx="902400" cy="400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STOMP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2483" name="Google Shape;2483;p36"/>
          <p:cNvSpPr txBox="1"/>
          <p:nvPr/>
        </p:nvSpPr>
        <p:spPr>
          <a:xfrm>
            <a:off x="1416325" y="3612925"/>
            <a:ext cx="683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Nunito"/>
                <a:ea typeface="Nunito"/>
                <a:cs typeface="Nunito"/>
                <a:sym typeface="Nunito"/>
              </a:rPr>
              <a:t>Use the musical code to play the “song” below.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84" name="Google Shape;248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2600" y="4105564"/>
            <a:ext cx="683300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5" name="Google Shape;248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0780" y="4105568"/>
            <a:ext cx="487211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6" name="Google Shape;24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2875" y="4105564"/>
            <a:ext cx="683300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3312" y="4165050"/>
            <a:ext cx="588775" cy="6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8" name="Google Shape;248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3575" y="4105526"/>
            <a:ext cx="683300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9" name="Google Shape;248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2180" y="4105580"/>
            <a:ext cx="487211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0" name="Google Shape;249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4700" y="4105514"/>
            <a:ext cx="683300" cy="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1" name="Google Shape;249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0712" y="4165062"/>
            <a:ext cx="588775" cy="66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5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p37"/>
          <p:cNvSpPr/>
          <p:nvPr/>
        </p:nvSpPr>
        <p:spPr>
          <a:xfrm rot="-1809947">
            <a:off x="805474" y="1134989"/>
            <a:ext cx="180265" cy="167689"/>
          </a:xfrm>
          <a:custGeom>
            <a:rect b="b" l="l" r="r" t="t"/>
            <a:pathLst>
              <a:path extrusionOk="0" h="5627" w="6049">
                <a:moveTo>
                  <a:pt x="3025" y="1"/>
                </a:moveTo>
                <a:cubicBezTo>
                  <a:pt x="1346" y="1"/>
                  <a:pt x="0" y="1257"/>
                  <a:pt x="0" y="2807"/>
                </a:cubicBezTo>
                <a:cubicBezTo>
                  <a:pt x="0" y="4358"/>
                  <a:pt x="1346" y="5626"/>
                  <a:pt x="3025" y="5626"/>
                </a:cubicBezTo>
                <a:cubicBezTo>
                  <a:pt x="4691" y="5626"/>
                  <a:pt x="6049" y="4358"/>
                  <a:pt x="6049" y="2807"/>
                </a:cubicBezTo>
                <a:cubicBezTo>
                  <a:pt x="6049" y="1257"/>
                  <a:pt x="4691" y="1"/>
                  <a:pt x="302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7" name="Google Shape;2497;p37"/>
          <p:cNvSpPr/>
          <p:nvPr/>
        </p:nvSpPr>
        <p:spPr>
          <a:xfrm rot="-1809947">
            <a:off x="805474" y="1134989"/>
            <a:ext cx="180265" cy="167689"/>
          </a:xfrm>
          <a:custGeom>
            <a:rect b="b" l="l" r="r" t="t"/>
            <a:pathLst>
              <a:path extrusionOk="0" fill="none" h="5627" w="6049">
                <a:moveTo>
                  <a:pt x="6049" y="2807"/>
                </a:moveTo>
                <a:cubicBezTo>
                  <a:pt x="6049" y="4358"/>
                  <a:pt x="4691" y="5626"/>
                  <a:pt x="3025" y="5626"/>
                </a:cubicBezTo>
                <a:cubicBezTo>
                  <a:pt x="1346" y="5626"/>
                  <a:pt x="0" y="4358"/>
                  <a:pt x="0" y="2807"/>
                </a:cubicBezTo>
                <a:cubicBezTo>
                  <a:pt x="0" y="1257"/>
                  <a:pt x="1346" y="1"/>
                  <a:pt x="3025" y="1"/>
                </a:cubicBezTo>
                <a:cubicBezTo>
                  <a:pt x="4691" y="1"/>
                  <a:pt x="6049" y="1257"/>
                  <a:pt x="6049" y="2807"/>
                </a:cubicBezTo>
                <a:close/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miter lim="12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8" name="Google Shape;2498;p37"/>
          <p:cNvSpPr/>
          <p:nvPr/>
        </p:nvSpPr>
        <p:spPr>
          <a:xfrm rot="-1809947">
            <a:off x="-122179" y="2028275"/>
            <a:ext cx="12248" cy="22172"/>
          </a:xfrm>
          <a:custGeom>
            <a:rect b="b" l="l" r="r" t="t"/>
            <a:pathLst>
              <a:path extrusionOk="0" fill="none" h="744" w="411">
                <a:moveTo>
                  <a:pt x="65" y="744"/>
                </a:moveTo>
                <a:cubicBezTo>
                  <a:pt x="52" y="706"/>
                  <a:pt x="39" y="680"/>
                  <a:pt x="26" y="654"/>
                </a:cubicBezTo>
                <a:cubicBezTo>
                  <a:pt x="1" y="526"/>
                  <a:pt x="14" y="398"/>
                  <a:pt x="103" y="270"/>
                </a:cubicBezTo>
                <a:cubicBezTo>
                  <a:pt x="167" y="167"/>
                  <a:pt x="283" y="65"/>
                  <a:pt x="411" y="1"/>
                </a:cubicBezTo>
              </a:path>
            </a:pathLst>
          </a:custGeom>
          <a:noFill/>
          <a:ln cap="rnd" cmpd="sng" w="10575">
            <a:solidFill>
              <a:srgbClr val="FFFFFF"/>
            </a:solidFill>
            <a:prstDash val="solid"/>
            <a:miter lim="12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9" name="Google Shape;2499;p37"/>
          <p:cNvSpPr/>
          <p:nvPr/>
        </p:nvSpPr>
        <p:spPr>
          <a:xfrm rot="-1809947">
            <a:off x="552879" y="1484373"/>
            <a:ext cx="66873" cy="51496"/>
          </a:xfrm>
          <a:custGeom>
            <a:rect b="b" l="l" r="r" t="t"/>
            <a:pathLst>
              <a:path extrusionOk="0" h="1728" w="2244">
                <a:moveTo>
                  <a:pt x="1077" y="1"/>
                </a:moveTo>
                <a:cubicBezTo>
                  <a:pt x="536" y="1"/>
                  <a:pt x="75" y="332"/>
                  <a:pt x="39" y="775"/>
                </a:cubicBezTo>
                <a:cubicBezTo>
                  <a:pt x="1" y="1249"/>
                  <a:pt x="449" y="1672"/>
                  <a:pt x="1052" y="1723"/>
                </a:cubicBezTo>
                <a:cubicBezTo>
                  <a:pt x="1092" y="1726"/>
                  <a:pt x="1132" y="1728"/>
                  <a:pt x="1171" y="1728"/>
                </a:cubicBezTo>
                <a:cubicBezTo>
                  <a:pt x="1710" y="1728"/>
                  <a:pt x="2169" y="1409"/>
                  <a:pt x="2205" y="967"/>
                </a:cubicBezTo>
                <a:cubicBezTo>
                  <a:pt x="2243" y="493"/>
                  <a:pt x="1795" y="57"/>
                  <a:pt x="1193" y="6"/>
                </a:cubicBezTo>
                <a:cubicBezTo>
                  <a:pt x="1154" y="2"/>
                  <a:pt x="1115" y="1"/>
                  <a:pt x="10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0" name="Google Shape;2500;p37"/>
          <p:cNvSpPr/>
          <p:nvPr/>
        </p:nvSpPr>
        <p:spPr>
          <a:xfrm rot="-1809947">
            <a:off x="552887" y="1483000"/>
            <a:ext cx="66873" cy="54267"/>
          </a:xfrm>
          <a:custGeom>
            <a:rect b="b" l="l" r="r" t="t"/>
            <a:pathLst>
              <a:path extrusionOk="0" fill="none" h="1821" w="2244">
                <a:moveTo>
                  <a:pt x="2205" y="1013"/>
                </a:moveTo>
                <a:cubicBezTo>
                  <a:pt x="2167" y="1487"/>
                  <a:pt x="1641" y="1820"/>
                  <a:pt x="1052" y="1769"/>
                </a:cubicBezTo>
                <a:cubicBezTo>
                  <a:pt x="449" y="1718"/>
                  <a:pt x="1" y="1295"/>
                  <a:pt x="39" y="821"/>
                </a:cubicBezTo>
                <a:cubicBezTo>
                  <a:pt x="78" y="346"/>
                  <a:pt x="603" y="0"/>
                  <a:pt x="1193" y="52"/>
                </a:cubicBezTo>
                <a:cubicBezTo>
                  <a:pt x="1795" y="103"/>
                  <a:pt x="2243" y="539"/>
                  <a:pt x="2205" y="1013"/>
                </a:cubicBezTo>
                <a:close/>
              </a:path>
            </a:pathLst>
          </a:custGeom>
          <a:noFill/>
          <a:ln cap="flat" cmpd="sng" w="16025">
            <a:solidFill>
              <a:srgbClr val="FFFFFF"/>
            </a:solidFill>
            <a:prstDash val="solid"/>
            <a:miter lim="12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1" name="Google Shape;2501;p37"/>
          <p:cNvSpPr/>
          <p:nvPr/>
        </p:nvSpPr>
        <p:spPr>
          <a:xfrm rot="-1809947">
            <a:off x="704575" y="1528718"/>
            <a:ext cx="66843" cy="51526"/>
          </a:xfrm>
          <a:custGeom>
            <a:rect b="b" l="l" r="r" t="t"/>
            <a:pathLst>
              <a:path extrusionOk="0" h="1729" w="2243">
                <a:moveTo>
                  <a:pt x="1076" y="1"/>
                </a:moveTo>
                <a:cubicBezTo>
                  <a:pt x="535" y="1"/>
                  <a:pt x="74" y="332"/>
                  <a:pt x="38" y="775"/>
                </a:cubicBezTo>
                <a:cubicBezTo>
                  <a:pt x="0" y="1249"/>
                  <a:pt x="449" y="1672"/>
                  <a:pt x="1051" y="1723"/>
                </a:cubicBezTo>
                <a:cubicBezTo>
                  <a:pt x="1090" y="1727"/>
                  <a:pt x="1128" y="1728"/>
                  <a:pt x="1167" y="1728"/>
                </a:cubicBezTo>
                <a:cubicBezTo>
                  <a:pt x="1708" y="1728"/>
                  <a:pt x="2168" y="1398"/>
                  <a:pt x="2204" y="967"/>
                </a:cubicBezTo>
                <a:cubicBezTo>
                  <a:pt x="2243" y="493"/>
                  <a:pt x="1794" y="57"/>
                  <a:pt x="1192" y="6"/>
                </a:cubicBezTo>
                <a:cubicBezTo>
                  <a:pt x="1153" y="3"/>
                  <a:pt x="1114" y="1"/>
                  <a:pt x="107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2" name="Google Shape;2502;p37"/>
          <p:cNvSpPr/>
          <p:nvPr/>
        </p:nvSpPr>
        <p:spPr>
          <a:xfrm rot="-1809947">
            <a:off x="704575" y="1527348"/>
            <a:ext cx="66843" cy="54267"/>
          </a:xfrm>
          <a:custGeom>
            <a:rect b="b" l="l" r="r" t="t"/>
            <a:pathLst>
              <a:path extrusionOk="0" fill="none" h="1821" w="2243">
                <a:moveTo>
                  <a:pt x="2204" y="1013"/>
                </a:moveTo>
                <a:cubicBezTo>
                  <a:pt x="2166" y="1474"/>
                  <a:pt x="1640" y="1820"/>
                  <a:pt x="1051" y="1769"/>
                </a:cubicBezTo>
                <a:cubicBezTo>
                  <a:pt x="449" y="1718"/>
                  <a:pt x="0" y="1295"/>
                  <a:pt x="38" y="821"/>
                </a:cubicBezTo>
                <a:cubicBezTo>
                  <a:pt x="77" y="347"/>
                  <a:pt x="602" y="1"/>
                  <a:pt x="1192" y="52"/>
                </a:cubicBezTo>
                <a:cubicBezTo>
                  <a:pt x="1794" y="103"/>
                  <a:pt x="2243" y="539"/>
                  <a:pt x="2204" y="1013"/>
                </a:cubicBezTo>
                <a:close/>
              </a:path>
            </a:pathLst>
          </a:custGeom>
          <a:noFill/>
          <a:ln cap="flat" cmpd="sng" w="16025">
            <a:solidFill>
              <a:srgbClr val="FFFFFF"/>
            </a:solidFill>
            <a:prstDash val="solid"/>
            <a:miter lim="12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3" name="Google Shape;2503;p37"/>
          <p:cNvSpPr/>
          <p:nvPr/>
        </p:nvSpPr>
        <p:spPr>
          <a:xfrm rot="-1809947">
            <a:off x="590836" y="1289504"/>
            <a:ext cx="172636" cy="287965"/>
          </a:xfrm>
          <a:custGeom>
            <a:rect b="b" l="l" r="r" t="t"/>
            <a:pathLst>
              <a:path extrusionOk="0" fill="none" h="9663" w="5793">
                <a:moveTo>
                  <a:pt x="1" y="5818"/>
                </a:moveTo>
                <a:lnTo>
                  <a:pt x="2410" y="0"/>
                </a:lnTo>
                <a:lnTo>
                  <a:pt x="5793" y="3780"/>
                </a:lnTo>
                <a:lnTo>
                  <a:pt x="3653" y="9662"/>
                </a:lnTo>
              </a:path>
            </a:pathLst>
          </a:custGeom>
          <a:noFill/>
          <a:ln cap="rnd" cmpd="sng" w="16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4" name="Google Shape;2504;p37"/>
          <p:cNvSpPr/>
          <p:nvPr/>
        </p:nvSpPr>
        <p:spPr>
          <a:xfrm rot="-1809947">
            <a:off x="620124" y="1321791"/>
            <a:ext cx="101203" cy="116879"/>
          </a:xfrm>
          <a:custGeom>
            <a:rect b="b" l="l" r="r" t="t"/>
            <a:pathLst>
              <a:path extrusionOk="0" fill="none" h="3922" w="3396">
                <a:moveTo>
                  <a:pt x="0" y="1"/>
                </a:moveTo>
                <a:lnTo>
                  <a:pt x="3396" y="3922"/>
                </a:lnTo>
              </a:path>
            </a:pathLst>
          </a:custGeom>
          <a:noFill/>
          <a:ln cap="rnd" cmpd="sng" w="160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5" name="Google Shape;2505;p37"/>
          <p:cNvSpPr/>
          <p:nvPr/>
        </p:nvSpPr>
        <p:spPr>
          <a:xfrm>
            <a:off x="7154350" y="3471614"/>
            <a:ext cx="15115" cy="55"/>
          </a:xfrm>
          <a:custGeom>
            <a:rect b="b" l="l" r="r" t="t"/>
            <a:pathLst>
              <a:path extrusionOk="0" h="1" w="276">
                <a:moveTo>
                  <a:pt x="0" y="1"/>
                </a:moveTo>
                <a:cubicBezTo>
                  <a:pt x="100" y="1"/>
                  <a:pt x="201" y="1"/>
                  <a:pt x="276" y="1"/>
                </a:cubicBezTo>
                <a:lnTo>
                  <a:pt x="276" y="1"/>
                </a:lnTo>
                <a:cubicBezTo>
                  <a:pt x="201" y="1"/>
                  <a:pt x="100" y="1"/>
                  <a:pt x="0" y="1"/>
                </a:cubicBezTo>
                <a:close/>
              </a:path>
            </a:pathLst>
          </a:custGeom>
          <a:solidFill>
            <a:srgbClr val="F145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6" name="Google Shape;2506;p37"/>
          <p:cNvSpPr/>
          <p:nvPr/>
        </p:nvSpPr>
        <p:spPr>
          <a:xfrm>
            <a:off x="6001436" y="2670104"/>
            <a:ext cx="624540" cy="336312"/>
          </a:xfrm>
          <a:custGeom>
            <a:rect b="b" l="l" r="r" t="t"/>
            <a:pathLst>
              <a:path extrusionOk="0" h="6141" w="11404">
                <a:moveTo>
                  <a:pt x="11404" y="6140"/>
                </a:moveTo>
                <a:lnTo>
                  <a:pt x="11404" y="6140"/>
                </a:lnTo>
                <a:lnTo>
                  <a:pt x="11404" y="6140"/>
                </a:lnTo>
                <a:lnTo>
                  <a:pt x="11404" y="6140"/>
                </a:lnTo>
                <a:close/>
                <a:moveTo>
                  <a:pt x="0" y="301"/>
                </a:moveTo>
                <a:cubicBezTo>
                  <a:pt x="151" y="201"/>
                  <a:pt x="276" y="100"/>
                  <a:pt x="426" y="0"/>
                </a:cubicBezTo>
                <a:lnTo>
                  <a:pt x="426" y="0"/>
                </a:lnTo>
                <a:cubicBezTo>
                  <a:pt x="276" y="100"/>
                  <a:pt x="151" y="201"/>
                  <a:pt x="0" y="301"/>
                </a:cubicBezTo>
              </a:path>
            </a:pathLst>
          </a:custGeom>
          <a:solidFill>
            <a:srgbClr val="F5B0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7" name="Google Shape;2507;p37"/>
          <p:cNvSpPr/>
          <p:nvPr/>
        </p:nvSpPr>
        <p:spPr>
          <a:xfrm>
            <a:off x="7280578" y="2885541"/>
            <a:ext cx="4217" cy="55"/>
          </a:xfrm>
          <a:custGeom>
            <a:rect b="b" l="l" r="r" t="t"/>
            <a:pathLst>
              <a:path extrusionOk="0" h="1" w="77">
                <a:moveTo>
                  <a:pt x="76" y="1"/>
                </a:moveTo>
                <a:lnTo>
                  <a:pt x="1" y="1"/>
                </a:lnTo>
                <a:lnTo>
                  <a:pt x="76" y="1"/>
                </a:lnTo>
                <a:lnTo>
                  <a:pt x="76" y="1"/>
                </a:lnTo>
                <a:close/>
              </a:path>
            </a:pathLst>
          </a:custGeom>
          <a:solidFill>
            <a:srgbClr val="8E55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8" name="Google Shape;2508;p37"/>
          <p:cNvSpPr/>
          <p:nvPr/>
        </p:nvSpPr>
        <p:spPr>
          <a:xfrm>
            <a:off x="6827692" y="2752413"/>
            <a:ext cx="533959" cy="133188"/>
          </a:xfrm>
          <a:custGeom>
            <a:rect b="b" l="l" r="r" t="t"/>
            <a:pathLst>
              <a:path extrusionOk="0" h="2432" w="9750">
                <a:moveTo>
                  <a:pt x="8346" y="2432"/>
                </a:moveTo>
                <a:cubicBezTo>
                  <a:pt x="8973" y="2432"/>
                  <a:pt x="9449" y="2382"/>
                  <a:pt x="9750" y="2332"/>
                </a:cubicBezTo>
                <a:lnTo>
                  <a:pt x="9750" y="2332"/>
                </a:lnTo>
                <a:cubicBezTo>
                  <a:pt x="9449" y="2382"/>
                  <a:pt x="8973" y="2432"/>
                  <a:pt x="8346" y="2432"/>
                </a:cubicBezTo>
                <a:close/>
                <a:moveTo>
                  <a:pt x="451" y="251"/>
                </a:moveTo>
                <a:cubicBezTo>
                  <a:pt x="451" y="226"/>
                  <a:pt x="451" y="226"/>
                  <a:pt x="426" y="226"/>
                </a:cubicBezTo>
                <a:cubicBezTo>
                  <a:pt x="451" y="226"/>
                  <a:pt x="451" y="226"/>
                  <a:pt x="451" y="251"/>
                </a:cubicBezTo>
                <a:close/>
                <a:moveTo>
                  <a:pt x="401" y="226"/>
                </a:moveTo>
                <a:cubicBezTo>
                  <a:pt x="401" y="201"/>
                  <a:pt x="401" y="201"/>
                  <a:pt x="376" y="201"/>
                </a:cubicBezTo>
                <a:cubicBezTo>
                  <a:pt x="376" y="201"/>
                  <a:pt x="376" y="201"/>
                  <a:pt x="376" y="201"/>
                </a:cubicBezTo>
                <a:cubicBezTo>
                  <a:pt x="376" y="201"/>
                  <a:pt x="376" y="201"/>
                  <a:pt x="376" y="201"/>
                </a:cubicBezTo>
                <a:cubicBezTo>
                  <a:pt x="401" y="201"/>
                  <a:pt x="401" y="201"/>
                  <a:pt x="401" y="226"/>
                </a:cubicBezTo>
                <a:close/>
                <a:moveTo>
                  <a:pt x="351" y="176"/>
                </a:moveTo>
                <a:cubicBezTo>
                  <a:pt x="351" y="176"/>
                  <a:pt x="351" y="176"/>
                  <a:pt x="351" y="176"/>
                </a:cubicBezTo>
                <a:cubicBezTo>
                  <a:pt x="351" y="176"/>
                  <a:pt x="351" y="176"/>
                  <a:pt x="351" y="176"/>
                </a:cubicBezTo>
                <a:close/>
                <a:moveTo>
                  <a:pt x="351" y="176"/>
                </a:moveTo>
                <a:cubicBezTo>
                  <a:pt x="326" y="176"/>
                  <a:pt x="326" y="176"/>
                  <a:pt x="326" y="176"/>
                </a:cubicBezTo>
                <a:cubicBezTo>
                  <a:pt x="326" y="176"/>
                  <a:pt x="326" y="176"/>
                  <a:pt x="351" y="176"/>
                </a:cubicBezTo>
                <a:close/>
                <a:moveTo>
                  <a:pt x="326" y="176"/>
                </a:moveTo>
                <a:cubicBezTo>
                  <a:pt x="326" y="176"/>
                  <a:pt x="326" y="176"/>
                  <a:pt x="326" y="151"/>
                </a:cubicBezTo>
                <a:cubicBezTo>
                  <a:pt x="326" y="176"/>
                  <a:pt x="326" y="176"/>
                  <a:pt x="326" y="176"/>
                </a:cubicBezTo>
                <a:close/>
                <a:moveTo>
                  <a:pt x="301" y="151"/>
                </a:moveTo>
                <a:cubicBezTo>
                  <a:pt x="301" y="151"/>
                  <a:pt x="301" y="151"/>
                  <a:pt x="301" y="151"/>
                </a:cubicBezTo>
                <a:cubicBezTo>
                  <a:pt x="301" y="151"/>
                  <a:pt x="301" y="151"/>
                  <a:pt x="301" y="151"/>
                </a:cubicBezTo>
                <a:close/>
                <a:moveTo>
                  <a:pt x="301" y="151"/>
                </a:moveTo>
                <a:cubicBezTo>
                  <a:pt x="276" y="151"/>
                  <a:pt x="276" y="151"/>
                  <a:pt x="276" y="151"/>
                </a:cubicBezTo>
                <a:cubicBezTo>
                  <a:pt x="276" y="151"/>
                  <a:pt x="276" y="151"/>
                  <a:pt x="301" y="151"/>
                </a:cubicBezTo>
                <a:close/>
                <a:moveTo>
                  <a:pt x="276" y="151"/>
                </a:moveTo>
                <a:cubicBezTo>
                  <a:pt x="276" y="126"/>
                  <a:pt x="276" y="126"/>
                  <a:pt x="251" y="126"/>
                </a:cubicBezTo>
                <a:cubicBezTo>
                  <a:pt x="276" y="126"/>
                  <a:pt x="276" y="126"/>
                  <a:pt x="276" y="151"/>
                </a:cubicBezTo>
                <a:close/>
                <a:moveTo>
                  <a:pt x="251" y="126"/>
                </a:moveTo>
                <a:cubicBezTo>
                  <a:pt x="251" y="126"/>
                  <a:pt x="251" y="126"/>
                  <a:pt x="251" y="126"/>
                </a:cubicBezTo>
                <a:cubicBezTo>
                  <a:pt x="251" y="126"/>
                  <a:pt x="251" y="126"/>
                  <a:pt x="251" y="126"/>
                </a:cubicBezTo>
                <a:close/>
                <a:moveTo>
                  <a:pt x="226" y="126"/>
                </a:moveTo>
                <a:cubicBezTo>
                  <a:pt x="226" y="126"/>
                  <a:pt x="226" y="126"/>
                  <a:pt x="226" y="126"/>
                </a:cubicBezTo>
                <a:cubicBezTo>
                  <a:pt x="226" y="126"/>
                  <a:pt x="226" y="126"/>
                  <a:pt x="226" y="126"/>
                </a:cubicBezTo>
                <a:close/>
                <a:moveTo>
                  <a:pt x="226" y="101"/>
                </a:moveTo>
                <a:cubicBezTo>
                  <a:pt x="226" y="101"/>
                  <a:pt x="226" y="101"/>
                  <a:pt x="201" y="101"/>
                </a:cubicBezTo>
                <a:cubicBezTo>
                  <a:pt x="226" y="101"/>
                  <a:pt x="226" y="101"/>
                  <a:pt x="226" y="101"/>
                </a:cubicBezTo>
                <a:close/>
                <a:moveTo>
                  <a:pt x="201" y="101"/>
                </a:moveTo>
                <a:cubicBezTo>
                  <a:pt x="201" y="101"/>
                  <a:pt x="201" y="101"/>
                  <a:pt x="201" y="101"/>
                </a:cubicBezTo>
                <a:cubicBezTo>
                  <a:pt x="201" y="101"/>
                  <a:pt x="201" y="101"/>
                  <a:pt x="201" y="101"/>
                </a:cubicBezTo>
                <a:close/>
                <a:moveTo>
                  <a:pt x="176" y="101"/>
                </a:moveTo>
                <a:cubicBezTo>
                  <a:pt x="176" y="76"/>
                  <a:pt x="176" y="76"/>
                  <a:pt x="176" y="76"/>
                </a:cubicBezTo>
                <a:cubicBezTo>
                  <a:pt x="176" y="76"/>
                  <a:pt x="176" y="76"/>
                  <a:pt x="176" y="101"/>
                </a:cubicBezTo>
                <a:close/>
                <a:moveTo>
                  <a:pt x="151" y="76"/>
                </a:moveTo>
                <a:cubicBezTo>
                  <a:pt x="151" y="76"/>
                  <a:pt x="151" y="76"/>
                  <a:pt x="151" y="76"/>
                </a:cubicBezTo>
                <a:cubicBezTo>
                  <a:pt x="151" y="76"/>
                  <a:pt x="151" y="76"/>
                  <a:pt x="151" y="76"/>
                </a:cubicBezTo>
                <a:close/>
                <a:moveTo>
                  <a:pt x="151" y="76"/>
                </a:moveTo>
                <a:cubicBezTo>
                  <a:pt x="151" y="76"/>
                  <a:pt x="126" y="76"/>
                  <a:pt x="126" y="51"/>
                </a:cubicBezTo>
                <a:cubicBezTo>
                  <a:pt x="126" y="76"/>
                  <a:pt x="151" y="76"/>
                  <a:pt x="151" y="76"/>
                </a:cubicBezTo>
                <a:close/>
                <a:moveTo>
                  <a:pt x="126" y="51"/>
                </a:moveTo>
                <a:cubicBezTo>
                  <a:pt x="126" y="51"/>
                  <a:pt x="126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lose/>
                <a:moveTo>
                  <a:pt x="100" y="51"/>
                </a:moveTo>
                <a:cubicBezTo>
                  <a:pt x="100" y="51"/>
                  <a:pt x="100" y="51"/>
                  <a:pt x="100" y="51"/>
                </a:cubicBezTo>
                <a:cubicBezTo>
                  <a:pt x="100" y="51"/>
                  <a:pt x="100" y="51"/>
                  <a:pt x="100" y="51"/>
                </a:cubicBezTo>
                <a:close/>
                <a:moveTo>
                  <a:pt x="100" y="51"/>
                </a:moveTo>
                <a:cubicBezTo>
                  <a:pt x="100" y="26"/>
                  <a:pt x="75" y="26"/>
                  <a:pt x="75" y="26"/>
                </a:cubicBezTo>
                <a:cubicBezTo>
                  <a:pt x="75" y="26"/>
                  <a:pt x="100" y="26"/>
                  <a:pt x="100" y="51"/>
                </a:cubicBezTo>
                <a:close/>
                <a:moveTo>
                  <a:pt x="75" y="26"/>
                </a:moveTo>
                <a:cubicBezTo>
                  <a:pt x="75" y="26"/>
                  <a:pt x="75" y="26"/>
                  <a:pt x="75" y="26"/>
                </a:cubicBezTo>
                <a:cubicBezTo>
                  <a:pt x="75" y="26"/>
                  <a:pt x="75" y="26"/>
                  <a:pt x="75" y="26"/>
                </a:cubicBezTo>
                <a:close/>
                <a:moveTo>
                  <a:pt x="50" y="26"/>
                </a:moveTo>
                <a:cubicBezTo>
                  <a:pt x="50" y="26"/>
                  <a:pt x="50" y="26"/>
                  <a:pt x="50" y="1"/>
                </a:cubicBezTo>
                <a:cubicBezTo>
                  <a:pt x="50" y="26"/>
                  <a:pt x="50" y="26"/>
                  <a:pt x="50" y="26"/>
                </a:cubicBezTo>
                <a:close/>
                <a:moveTo>
                  <a:pt x="50" y="1"/>
                </a:moveTo>
                <a:cubicBezTo>
                  <a:pt x="50" y="1"/>
                  <a:pt x="25" y="1"/>
                  <a:pt x="25" y="1"/>
                </a:cubicBezTo>
                <a:cubicBezTo>
                  <a:pt x="25" y="1"/>
                  <a:pt x="50" y="1"/>
                  <a:pt x="50" y="1"/>
                </a:cubicBezTo>
                <a:close/>
                <a:moveTo>
                  <a:pt x="25" y="1"/>
                </a:moveTo>
                <a:cubicBezTo>
                  <a:pt x="25" y="1"/>
                  <a:pt x="25" y="1"/>
                  <a:pt x="0" y="1"/>
                </a:cubicBezTo>
                <a:cubicBezTo>
                  <a:pt x="25" y="1"/>
                  <a:pt x="25" y="1"/>
                  <a:pt x="25" y="1"/>
                </a:cubicBezTo>
                <a:close/>
              </a:path>
            </a:pathLst>
          </a:custGeom>
          <a:solidFill>
            <a:srgbClr val="8E55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9" name="Google Shape;2509;p37"/>
          <p:cNvSpPr/>
          <p:nvPr/>
        </p:nvSpPr>
        <p:spPr>
          <a:xfrm>
            <a:off x="6476336" y="2353027"/>
            <a:ext cx="351427" cy="399456"/>
          </a:xfrm>
          <a:custGeom>
            <a:rect b="b" l="l" r="r" t="t"/>
            <a:pathLst>
              <a:path extrusionOk="0" h="7294" w="6417">
                <a:moveTo>
                  <a:pt x="6416" y="7294"/>
                </a:moveTo>
                <a:cubicBezTo>
                  <a:pt x="1980" y="4737"/>
                  <a:pt x="476" y="1429"/>
                  <a:pt x="0" y="1"/>
                </a:cubicBezTo>
                <a:lnTo>
                  <a:pt x="0" y="1"/>
                </a:lnTo>
                <a:cubicBezTo>
                  <a:pt x="476" y="1429"/>
                  <a:pt x="1980" y="4737"/>
                  <a:pt x="6416" y="7294"/>
                </a:cubicBezTo>
                <a:close/>
              </a:path>
            </a:pathLst>
          </a:custGeom>
          <a:solidFill>
            <a:srgbClr val="8E55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0" name="Google Shape;2510;p37"/>
          <p:cNvSpPr/>
          <p:nvPr/>
        </p:nvSpPr>
        <p:spPr>
          <a:xfrm>
            <a:off x="6813947" y="4082384"/>
            <a:ext cx="11063" cy="15170"/>
          </a:xfrm>
          <a:custGeom>
            <a:rect b="b" l="l" r="r" t="t"/>
            <a:pathLst>
              <a:path extrusionOk="0" h="277" w="202">
                <a:moveTo>
                  <a:pt x="1" y="1"/>
                </a:moveTo>
                <a:cubicBezTo>
                  <a:pt x="1" y="101"/>
                  <a:pt x="26" y="201"/>
                  <a:pt x="51" y="276"/>
                </a:cubicBezTo>
                <a:cubicBezTo>
                  <a:pt x="101" y="176"/>
                  <a:pt x="151" y="76"/>
                  <a:pt x="201" y="1"/>
                </a:cubicBezTo>
                <a:close/>
              </a:path>
            </a:pathLst>
          </a:custGeom>
          <a:solidFill>
            <a:srgbClr val="F2533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11" name="Google Shape;2511;p37"/>
          <p:cNvGrpSpPr/>
          <p:nvPr/>
        </p:nvGrpSpPr>
        <p:grpSpPr>
          <a:xfrm>
            <a:off x="847183" y="1101082"/>
            <a:ext cx="3043168" cy="3363281"/>
            <a:chOff x="2217825" y="960825"/>
            <a:chExt cx="3547643" cy="3877875"/>
          </a:xfrm>
        </p:grpSpPr>
        <p:pic>
          <p:nvPicPr>
            <p:cNvPr id="2512" name="Google Shape;2512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17825" y="960825"/>
              <a:ext cx="3547643" cy="3877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3" name="Google Shape;2513;p37"/>
            <p:cNvSpPr txBox="1"/>
            <p:nvPr/>
          </p:nvSpPr>
          <p:spPr>
            <a:xfrm>
              <a:off x="2286000" y="1263325"/>
              <a:ext cx="802200" cy="461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CLAP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514" name="Google Shape;2514;p37"/>
            <p:cNvSpPr txBox="1"/>
            <p:nvPr/>
          </p:nvSpPr>
          <p:spPr>
            <a:xfrm>
              <a:off x="2286000" y="2371650"/>
              <a:ext cx="802200" cy="461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PAT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515" name="Google Shape;2515;p37"/>
            <p:cNvSpPr txBox="1"/>
            <p:nvPr/>
          </p:nvSpPr>
          <p:spPr>
            <a:xfrm>
              <a:off x="2286016" y="3601569"/>
              <a:ext cx="1071600" cy="461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STOMP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2516" name="Google Shape;2516;p37"/>
          <p:cNvSpPr txBox="1"/>
          <p:nvPr/>
        </p:nvSpPr>
        <p:spPr>
          <a:xfrm>
            <a:off x="2820025" y="143825"/>
            <a:ext cx="596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Nunito"/>
                <a:ea typeface="Nunito"/>
                <a:cs typeface="Nunito"/>
                <a:sym typeface="Nunito"/>
              </a:rPr>
              <a:t>Use the musical code to play the “song” below.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17" name="Google Shape;251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712" y="1319675"/>
            <a:ext cx="746343" cy="143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8" name="Google Shape;251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4100" y="1336625"/>
            <a:ext cx="533950" cy="116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9" name="Google Shape;2519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8337" y="1545738"/>
            <a:ext cx="746350" cy="7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0" name="Google Shape;2520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4950" y="1489438"/>
            <a:ext cx="533950" cy="85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38"/>
          <p:cNvSpPr txBox="1"/>
          <p:nvPr/>
        </p:nvSpPr>
        <p:spPr>
          <a:xfrm>
            <a:off x="795525" y="1534650"/>
            <a:ext cx="7919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400">
                <a:latin typeface="Nunito"/>
                <a:ea typeface="Nunito"/>
                <a:cs typeface="Nunito"/>
                <a:sym typeface="Nunito"/>
              </a:rPr>
              <a:t>Now you try it!</a:t>
            </a:r>
            <a:endParaRPr b="1" sz="7400">
              <a:latin typeface="Nunito"/>
              <a:ea typeface="Nunito"/>
              <a:cs typeface="Nunito"/>
              <a:sym typeface="Nunito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Font typeface="Nunito"/>
              <a:buChar char="●"/>
            </a:pPr>
            <a:r>
              <a:rPr b="1" lang="en" sz="3200">
                <a:latin typeface="Nunito"/>
                <a:ea typeface="Nunito"/>
                <a:cs typeface="Nunito"/>
                <a:sym typeface="Nunito"/>
              </a:rPr>
              <a:t>Choose 4 VEX GO pieces to create your own musical code.</a:t>
            </a:r>
            <a:endParaRPr b="1" sz="3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39"/>
          <p:cNvSpPr/>
          <p:nvPr/>
        </p:nvSpPr>
        <p:spPr>
          <a:xfrm>
            <a:off x="3362994" y="3248559"/>
            <a:ext cx="573279" cy="477062"/>
          </a:xfrm>
          <a:custGeom>
            <a:rect b="b" l="l" r="r" t="t"/>
            <a:pathLst>
              <a:path extrusionOk="0" h="13526" w="16254">
                <a:moveTo>
                  <a:pt x="8024" y="0"/>
                </a:moveTo>
                <a:cubicBezTo>
                  <a:pt x="7636" y="0"/>
                  <a:pt x="7252" y="29"/>
                  <a:pt x="6868" y="89"/>
                </a:cubicBezTo>
                <a:cubicBezTo>
                  <a:pt x="4822" y="362"/>
                  <a:pt x="2434" y="1931"/>
                  <a:pt x="1524" y="3841"/>
                </a:cubicBezTo>
                <a:cubicBezTo>
                  <a:pt x="1" y="7093"/>
                  <a:pt x="1251" y="12027"/>
                  <a:pt x="4935" y="13164"/>
                </a:cubicBezTo>
                <a:cubicBezTo>
                  <a:pt x="5702" y="13405"/>
                  <a:pt x="6590" y="13525"/>
                  <a:pt x="7520" y="13525"/>
                </a:cubicBezTo>
                <a:cubicBezTo>
                  <a:pt x="11499" y="13525"/>
                  <a:pt x="16254" y="11336"/>
                  <a:pt x="15646" y="7115"/>
                </a:cubicBezTo>
                <a:cubicBezTo>
                  <a:pt x="15373" y="5296"/>
                  <a:pt x="14736" y="3409"/>
                  <a:pt x="13440" y="2067"/>
                </a:cubicBezTo>
                <a:cubicBezTo>
                  <a:pt x="12348" y="907"/>
                  <a:pt x="10711" y="248"/>
                  <a:pt x="9074" y="66"/>
                </a:cubicBezTo>
                <a:cubicBezTo>
                  <a:pt x="8720" y="23"/>
                  <a:pt x="8370" y="0"/>
                  <a:pt x="80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502900" spcFirstLastPara="1" rIns="5029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1" name="Google Shape;2531;p39"/>
          <p:cNvSpPr/>
          <p:nvPr/>
        </p:nvSpPr>
        <p:spPr>
          <a:xfrm>
            <a:off x="3978394" y="3248559"/>
            <a:ext cx="573279" cy="477062"/>
          </a:xfrm>
          <a:custGeom>
            <a:rect b="b" l="l" r="r" t="t"/>
            <a:pathLst>
              <a:path extrusionOk="0" h="13526" w="16254">
                <a:moveTo>
                  <a:pt x="8024" y="0"/>
                </a:moveTo>
                <a:cubicBezTo>
                  <a:pt x="7636" y="0"/>
                  <a:pt x="7252" y="29"/>
                  <a:pt x="6868" y="89"/>
                </a:cubicBezTo>
                <a:cubicBezTo>
                  <a:pt x="4822" y="362"/>
                  <a:pt x="2434" y="1931"/>
                  <a:pt x="1524" y="3841"/>
                </a:cubicBezTo>
                <a:cubicBezTo>
                  <a:pt x="1" y="7093"/>
                  <a:pt x="1251" y="12027"/>
                  <a:pt x="4935" y="13164"/>
                </a:cubicBezTo>
                <a:cubicBezTo>
                  <a:pt x="5702" y="13405"/>
                  <a:pt x="6590" y="13525"/>
                  <a:pt x="7520" y="13525"/>
                </a:cubicBezTo>
                <a:cubicBezTo>
                  <a:pt x="11499" y="13525"/>
                  <a:pt x="16254" y="11336"/>
                  <a:pt x="15646" y="7115"/>
                </a:cubicBezTo>
                <a:cubicBezTo>
                  <a:pt x="15373" y="5296"/>
                  <a:pt x="14736" y="3409"/>
                  <a:pt x="13440" y="2067"/>
                </a:cubicBezTo>
                <a:cubicBezTo>
                  <a:pt x="12348" y="907"/>
                  <a:pt x="10711" y="248"/>
                  <a:pt x="9074" y="66"/>
                </a:cubicBezTo>
                <a:cubicBezTo>
                  <a:pt x="8720" y="23"/>
                  <a:pt x="8370" y="0"/>
                  <a:pt x="80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502900" spcFirstLastPara="1" rIns="5029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2" name="Google Shape;2532;p39"/>
          <p:cNvSpPr/>
          <p:nvPr/>
        </p:nvSpPr>
        <p:spPr>
          <a:xfrm>
            <a:off x="4575419" y="3248559"/>
            <a:ext cx="573279" cy="477062"/>
          </a:xfrm>
          <a:custGeom>
            <a:rect b="b" l="l" r="r" t="t"/>
            <a:pathLst>
              <a:path extrusionOk="0" h="13526" w="16254">
                <a:moveTo>
                  <a:pt x="8024" y="0"/>
                </a:moveTo>
                <a:cubicBezTo>
                  <a:pt x="7636" y="0"/>
                  <a:pt x="7252" y="29"/>
                  <a:pt x="6868" y="89"/>
                </a:cubicBezTo>
                <a:cubicBezTo>
                  <a:pt x="4822" y="362"/>
                  <a:pt x="2434" y="1931"/>
                  <a:pt x="1524" y="3841"/>
                </a:cubicBezTo>
                <a:cubicBezTo>
                  <a:pt x="1" y="7093"/>
                  <a:pt x="1251" y="12027"/>
                  <a:pt x="4935" y="13164"/>
                </a:cubicBezTo>
                <a:cubicBezTo>
                  <a:pt x="5702" y="13405"/>
                  <a:pt x="6590" y="13525"/>
                  <a:pt x="7520" y="13525"/>
                </a:cubicBezTo>
                <a:cubicBezTo>
                  <a:pt x="11499" y="13525"/>
                  <a:pt x="16254" y="11336"/>
                  <a:pt x="15646" y="7115"/>
                </a:cubicBezTo>
                <a:cubicBezTo>
                  <a:pt x="15373" y="5296"/>
                  <a:pt x="14736" y="3409"/>
                  <a:pt x="13440" y="2067"/>
                </a:cubicBezTo>
                <a:cubicBezTo>
                  <a:pt x="12348" y="907"/>
                  <a:pt x="10711" y="248"/>
                  <a:pt x="9074" y="66"/>
                </a:cubicBezTo>
                <a:cubicBezTo>
                  <a:pt x="8720" y="23"/>
                  <a:pt x="8370" y="0"/>
                  <a:pt x="80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502900" spcFirstLastPara="1" rIns="5029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3" name="Google Shape;2533;p39"/>
          <p:cNvSpPr/>
          <p:nvPr/>
        </p:nvSpPr>
        <p:spPr>
          <a:xfrm>
            <a:off x="5199994" y="3248559"/>
            <a:ext cx="573279" cy="477062"/>
          </a:xfrm>
          <a:custGeom>
            <a:rect b="b" l="l" r="r" t="t"/>
            <a:pathLst>
              <a:path extrusionOk="0" h="13526" w="16254">
                <a:moveTo>
                  <a:pt x="8024" y="0"/>
                </a:moveTo>
                <a:cubicBezTo>
                  <a:pt x="7636" y="0"/>
                  <a:pt x="7252" y="29"/>
                  <a:pt x="6868" y="89"/>
                </a:cubicBezTo>
                <a:cubicBezTo>
                  <a:pt x="4822" y="362"/>
                  <a:pt x="2434" y="1931"/>
                  <a:pt x="1524" y="3841"/>
                </a:cubicBezTo>
                <a:cubicBezTo>
                  <a:pt x="1" y="7093"/>
                  <a:pt x="1251" y="12027"/>
                  <a:pt x="4935" y="13164"/>
                </a:cubicBezTo>
                <a:cubicBezTo>
                  <a:pt x="5702" y="13405"/>
                  <a:pt x="6590" y="13525"/>
                  <a:pt x="7520" y="13525"/>
                </a:cubicBezTo>
                <a:cubicBezTo>
                  <a:pt x="11499" y="13525"/>
                  <a:pt x="16254" y="11336"/>
                  <a:pt x="15646" y="7115"/>
                </a:cubicBezTo>
                <a:cubicBezTo>
                  <a:pt x="15373" y="5296"/>
                  <a:pt x="14736" y="3409"/>
                  <a:pt x="13440" y="2067"/>
                </a:cubicBezTo>
                <a:cubicBezTo>
                  <a:pt x="12348" y="907"/>
                  <a:pt x="10711" y="248"/>
                  <a:pt x="9074" y="66"/>
                </a:cubicBezTo>
                <a:cubicBezTo>
                  <a:pt x="8720" y="23"/>
                  <a:pt x="8370" y="0"/>
                  <a:pt x="80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502900" spcFirstLastPara="1" rIns="50290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4" name="Google Shape;2534;p39"/>
          <p:cNvSpPr txBox="1"/>
          <p:nvPr>
            <p:ph type="title"/>
          </p:nvPr>
        </p:nvSpPr>
        <p:spPr>
          <a:xfrm>
            <a:off x="2121025" y="908800"/>
            <a:ext cx="4902000" cy="87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2535" name="Google Shape;2535;p39"/>
          <p:cNvSpPr txBox="1"/>
          <p:nvPr>
            <p:ph idx="1" type="subTitle"/>
          </p:nvPr>
        </p:nvSpPr>
        <p:spPr>
          <a:xfrm>
            <a:off x="2785775" y="1803555"/>
            <a:ext cx="34347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Do you have any questions?</a:t>
            </a:r>
            <a:endParaRPr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youremail@freepik.com </a:t>
            </a:r>
            <a:endParaRPr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</a:rPr>
              <a:t>+91  620 421 838 </a:t>
            </a:r>
            <a:endParaRPr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yourcompany.com</a:t>
            </a:r>
            <a:endParaRPr/>
          </a:p>
        </p:txBody>
      </p:sp>
      <p:sp>
        <p:nvSpPr>
          <p:cNvPr id="2536" name="Google Shape;2536;p39"/>
          <p:cNvSpPr txBox="1"/>
          <p:nvPr/>
        </p:nvSpPr>
        <p:spPr>
          <a:xfrm>
            <a:off x="3072000" y="4249275"/>
            <a:ext cx="30000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Please keep this slide for attribution</a:t>
            </a:r>
            <a:endParaRPr b="1" sz="1200">
              <a:solidFill>
                <a:srgbClr val="43434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7" name="Google Shape;2537;p39"/>
          <p:cNvSpPr/>
          <p:nvPr/>
        </p:nvSpPr>
        <p:spPr>
          <a:xfrm>
            <a:off x="4720868" y="3364593"/>
            <a:ext cx="325366" cy="267841"/>
          </a:xfrm>
          <a:custGeom>
            <a:rect b="b" l="l" r="r" t="t"/>
            <a:pathLst>
              <a:path extrusionOk="0" h="7151" w="8688">
                <a:moveTo>
                  <a:pt x="5678" y="0"/>
                </a:moveTo>
                <a:cubicBezTo>
                  <a:pt x="4639" y="0"/>
                  <a:pt x="3643" y="810"/>
                  <a:pt x="3652" y="2026"/>
                </a:cubicBezTo>
                <a:lnTo>
                  <a:pt x="3652" y="2070"/>
                </a:lnTo>
                <a:lnTo>
                  <a:pt x="3551" y="2070"/>
                </a:lnTo>
                <a:cubicBezTo>
                  <a:pt x="3219" y="2012"/>
                  <a:pt x="2887" y="1940"/>
                  <a:pt x="2570" y="1839"/>
                </a:cubicBezTo>
                <a:cubicBezTo>
                  <a:pt x="1819" y="1579"/>
                  <a:pt x="1155" y="1160"/>
                  <a:pt x="592" y="612"/>
                </a:cubicBezTo>
                <a:lnTo>
                  <a:pt x="390" y="410"/>
                </a:lnTo>
                <a:cubicBezTo>
                  <a:pt x="375" y="395"/>
                  <a:pt x="358" y="388"/>
                  <a:pt x="342" y="388"/>
                </a:cubicBezTo>
                <a:cubicBezTo>
                  <a:pt x="312" y="388"/>
                  <a:pt x="284" y="410"/>
                  <a:pt x="275" y="438"/>
                </a:cubicBezTo>
                <a:lnTo>
                  <a:pt x="202" y="727"/>
                </a:lnTo>
                <a:cubicBezTo>
                  <a:pt x="0" y="1492"/>
                  <a:pt x="318" y="2301"/>
                  <a:pt x="982" y="2734"/>
                </a:cubicBezTo>
                <a:cubicBezTo>
                  <a:pt x="852" y="2734"/>
                  <a:pt x="708" y="2719"/>
                  <a:pt x="578" y="2690"/>
                </a:cubicBezTo>
                <a:lnTo>
                  <a:pt x="332" y="2633"/>
                </a:lnTo>
                <a:cubicBezTo>
                  <a:pt x="327" y="2631"/>
                  <a:pt x="321" y="2630"/>
                  <a:pt x="315" y="2630"/>
                </a:cubicBezTo>
                <a:cubicBezTo>
                  <a:pt x="278" y="2630"/>
                  <a:pt x="246" y="2667"/>
                  <a:pt x="246" y="2705"/>
                </a:cubicBezTo>
                <a:lnTo>
                  <a:pt x="289" y="2950"/>
                </a:lnTo>
                <a:cubicBezTo>
                  <a:pt x="390" y="3513"/>
                  <a:pt x="751" y="3990"/>
                  <a:pt x="1256" y="4221"/>
                </a:cubicBezTo>
                <a:cubicBezTo>
                  <a:pt x="1314" y="4249"/>
                  <a:pt x="1299" y="4336"/>
                  <a:pt x="1242" y="4350"/>
                </a:cubicBezTo>
                <a:lnTo>
                  <a:pt x="967" y="4350"/>
                </a:lnTo>
                <a:cubicBezTo>
                  <a:pt x="910" y="4365"/>
                  <a:pt x="881" y="4408"/>
                  <a:pt x="910" y="4452"/>
                </a:cubicBezTo>
                <a:lnTo>
                  <a:pt x="1040" y="4697"/>
                </a:lnTo>
                <a:cubicBezTo>
                  <a:pt x="1314" y="5173"/>
                  <a:pt x="1790" y="5491"/>
                  <a:pt x="2324" y="5563"/>
                </a:cubicBezTo>
                <a:cubicBezTo>
                  <a:pt x="2382" y="5577"/>
                  <a:pt x="2397" y="5650"/>
                  <a:pt x="2353" y="5693"/>
                </a:cubicBezTo>
                <a:cubicBezTo>
                  <a:pt x="1891" y="6025"/>
                  <a:pt x="1357" y="6256"/>
                  <a:pt x="794" y="6357"/>
                </a:cubicBezTo>
                <a:lnTo>
                  <a:pt x="188" y="6458"/>
                </a:lnTo>
                <a:cubicBezTo>
                  <a:pt x="116" y="6472"/>
                  <a:pt x="116" y="6559"/>
                  <a:pt x="174" y="6588"/>
                </a:cubicBezTo>
                <a:lnTo>
                  <a:pt x="751" y="6804"/>
                </a:lnTo>
                <a:cubicBezTo>
                  <a:pt x="1328" y="7035"/>
                  <a:pt x="1949" y="7151"/>
                  <a:pt x="2570" y="7151"/>
                </a:cubicBezTo>
                <a:cubicBezTo>
                  <a:pt x="5385" y="7136"/>
                  <a:pt x="7680" y="4870"/>
                  <a:pt x="7694" y="2055"/>
                </a:cubicBezTo>
                <a:lnTo>
                  <a:pt x="7694" y="2026"/>
                </a:lnTo>
                <a:lnTo>
                  <a:pt x="7694" y="1983"/>
                </a:lnTo>
                <a:lnTo>
                  <a:pt x="7694" y="1969"/>
                </a:lnTo>
                <a:cubicBezTo>
                  <a:pt x="7896" y="1839"/>
                  <a:pt x="8070" y="1680"/>
                  <a:pt x="8243" y="1507"/>
                </a:cubicBezTo>
                <a:lnTo>
                  <a:pt x="8647" y="1088"/>
                </a:lnTo>
                <a:cubicBezTo>
                  <a:pt x="8687" y="1048"/>
                  <a:pt x="8653" y="971"/>
                  <a:pt x="8591" y="971"/>
                </a:cubicBezTo>
                <a:cubicBezTo>
                  <a:pt x="8586" y="971"/>
                  <a:pt x="8580" y="971"/>
                  <a:pt x="8575" y="973"/>
                </a:cubicBezTo>
                <a:lnTo>
                  <a:pt x="8012" y="1117"/>
                </a:lnTo>
                <a:lnTo>
                  <a:pt x="7824" y="1146"/>
                </a:lnTo>
                <a:cubicBezTo>
                  <a:pt x="7820" y="1147"/>
                  <a:pt x="7816" y="1147"/>
                  <a:pt x="7812" y="1147"/>
                </a:cubicBezTo>
                <a:cubicBezTo>
                  <a:pt x="7761" y="1147"/>
                  <a:pt x="7728" y="1070"/>
                  <a:pt x="7781" y="1030"/>
                </a:cubicBezTo>
                <a:cubicBezTo>
                  <a:pt x="7839" y="973"/>
                  <a:pt x="7896" y="915"/>
                  <a:pt x="7954" y="857"/>
                </a:cubicBezTo>
                <a:lnTo>
                  <a:pt x="8402" y="366"/>
                </a:lnTo>
                <a:cubicBezTo>
                  <a:pt x="8439" y="329"/>
                  <a:pt x="8401" y="259"/>
                  <a:pt x="8353" y="259"/>
                </a:cubicBezTo>
                <a:cubicBezTo>
                  <a:pt x="8346" y="259"/>
                  <a:pt x="8338" y="261"/>
                  <a:pt x="8330" y="265"/>
                </a:cubicBezTo>
                <a:lnTo>
                  <a:pt x="7709" y="467"/>
                </a:lnTo>
                <a:cubicBezTo>
                  <a:pt x="7521" y="525"/>
                  <a:pt x="7334" y="583"/>
                  <a:pt x="7131" y="612"/>
                </a:cubicBezTo>
                <a:cubicBezTo>
                  <a:pt x="7117" y="612"/>
                  <a:pt x="7088" y="597"/>
                  <a:pt x="7074" y="583"/>
                </a:cubicBezTo>
                <a:cubicBezTo>
                  <a:pt x="6667" y="180"/>
                  <a:pt x="6168" y="0"/>
                  <a:pt x="5678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8" name="Google Shape;2538;p39"/>
          <p:cNvGrpSpPr/>
          <p:nvPr/>
        </p:nvGrpSpPr>
        <p:grpSpPr>
          <a:xfrm>
            <a:off x="4118098" y="3343200"/>
            <a:ext cx="289071" cy="289073"/>
            <a:chOff x="935197" y="1793977"/>
            <a:chExt cx="256451" cy="256430"/>
          </a:xfrm>
        </p:grpSpPr>
        <p:sp>
          <p:nvSpPr>
            <p:cNvPr id="2539" name="Google Shape;2539;p39"/>
            <p:cNvSpPr/>
            <p:nvPr/>
          </p:nvSpPr>
          <p:spPr>
            <a:xfrm>
              <a:off x="935197" y="1793977"/>
              <a:ext cx="256451" cy="256430"/>
            </a:xfrm>
            <a:custGeom>
              <a:rect b="b" l="l" r="r" t="t"/>
              <a:pathLst>
                <a:path extrusionOk="0" h="12287" w="12288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39"/>
            <p:cNvSpPr/>
            <p:nvPr/>
          </p:nvSpPr>
          <p:spPr>
            <a:xfrm>
              <a:off x="1005109" y="1863910"/>
              <a:ext cx="116622" cy="116559"/>
            </a:xfrm>
            <a:custGeom>
              <a:rect b="b" l="l" r="r" t="t"/>
              <a:pathLst>
                <a:path extrusionOk="0" h="5585" w="5588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1" name="Google Shape;2541;p39"/>
          <p:cNvSpPr/>
          <p:nvPr/>
        </p:nvSpPr>
        <p:spPr>
          <a:xfrm>
            <a:off x="5338073" y="3324882"/>
            <a:ext cx="284441" cy="324473"/>
          </a:xfrm>
          <a:custGeom>
            <a:rect b="b" l="l" r="r" t="t"/>
            <a:pathLst>
              <a:path extrusionOk="0" h="148841" w="130928">
                <a:moveTo>
                  <a:pt x="70184" y="0"/>
                </a:moveTo>
                <a:cubicBezTo>
                  <a:pt x="67749" y="0"/>
                  <a:pt x="65781" y="1968"/>
                  <a:pt x="65781" y="4370"/>
                </a:cubicBezTo>
                <a:lnTo>
                  <a:pt x="65781" y="100105"/>
                </a:lnTo>
                <a:cubicBezTo>
                  <a:pt x="65781" y="106844"/>
                  <a:pt x="61744" y="112915"/>
                  <a:pt x="55507" y="115483"/>
                </a:cubicBezTo>
                <a:cubicBezTo>
                  <a:pt x="53445" y="116348"/>
                  <a:pt x="51279" y="116767"/>
                  <a:pt x="49132" y="116767"/>
                </a:cubicBezTo>
                <a:cubicBezTo>
                  <a:pt x="44819" y="116767"/>
                  <a:pt x="40578" y="115076"/>
                  <a:pt x="37394" y="111914"/>
                </a:cubicBezTo>
                <a:cubicBezTo>
                  <a:pt x="32624" y="107177"/>
                  <a:pt x="31156" y="100039"/>
                  <a:pt x="33691" y="93801"/>
                </a:cubicBezTo>
                <a:cubicBezTo>
                  <a:pt x="36260" y="87563"/>
                  <a:pt x="42297" y="83493"/>
                  <a:pt x="49035" y="83460"/>
                </a:cubicBezTo>
                <a:cubicBezTo>
                  <a:pt x="51437" y="83460"/>
                  <a:pt x="53405" y="81492"/>
                  <a:pt x="53405" y="79090"/>
                </a:cubicBezTo>
                <a:lnTo>
                  <a:pt x="53405" y="55740"/>
                </a:lnTo>
                <a:cubicBezTo>
                  <a:pt x="53405" y="53305"/>
                  <a:pt x="51437" y="51370"/>
                  <a:pt x="49035" y="51370"/>
                </a:cubicBezTo>
                <a:cubicBezTo>
                  <a:pt x="21983" y="51370"/>
                  <a:pt x="0" y="73253"/>
                  <a:pt x="0" y="100105"/>
                </a:cubicBezTo>
                <a:cubicBezTo>
                  <a:pt x="0" y="126991"/>
                  <a:pt x="21949" y="148840"/>
                  <a:pt x="49002" y="148840"/>
                </a:cubicBezTo>
                <a:cubicBezTo>
                  <a:pt x="76021" y="148840"/>
                  <a:pt x="98037" y="126991"/>
                  <a:pt x="98037" y="100105"/>
                </a:cubicBezTo>
                <a:lnTo>
                  <a:pt x="98037" y="57742"/>
                </a:lnTo>
                <a:cubicBezTo>
                  <a:pt x="106751" y="62347"/>
                  <a:pt x="116484" y="64780"/>
                  <a:pt x="126356" y="64780"/>
                </a:cubicBezTo>
                <a:cubicBezTo>
                  <a:pt x="126423" y="64780"/>
                  <a:pt x="126490" y="64780"/>
                  <a:pt x="126557" y="64780"/>
                </a:cubicBezTo>
                <a:cubicBezTo>
                  <a:pt x="128959" y="64780"/>
                  <a:pt x="130927" y="62812"/>
                  <a:pt x="130927" y="60410"/>
                </a:cubicBezTo>
                <a:lnTo>
                  <a:pt x="130927" y="37094"/>
                </a:lnTo>
                <a:cubicBezTo>
                  <a:pt x="130927" y="34658"/>
                  <a:pt x="128959" y="32724"/>
                  <a:pt x="126557" y="32724"/>
                </a:cubicBezTo>
                <a:cubicBezTo>
                  <a:pt x="110813" y="32724"/>
                  <a:pt x="98037" y="19981"/>
                  <a:pt x="98037" y="4370"/>
                </a:cubicBezTo>
                <a:cubicBezTo>
                  <a:pt x="98037" y="1968"/>
                  <a:pt x="96069" y="0"/>
                  <a:pt x="9366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2" name="Google Shape;2542;p39"/>
          <p:cNvSpPr/>
          <p:nvPr/>
        </p:nvSpPr>
        <p:spPr>
          <a:xfrm>
            <a:off x="3483361" y="3343168"/>
            <a:ext cx="277392" cy="399570"/>
          </a:xfrm>
          <a:custGeom>
            <a:rect b="b" l="l" r="r" t="t"/>
            <a:pathLst>
              <a:path extrusionOk="0" h="10668" w="7407">
                <a:moveTo>
                  <a:pt x="6208" y="0"/>
                </a:moveTo>
                <a:cubicBezTo>
                  <a:pt x="4086" y="14"/>
                  <a:pt x="2079" y="1732"/>
                  <a:pt x="2079" y="3854"/>
                </a:cubicBezTo>
                <a:lnTo>
                  <a:pt x="2079" y="4114"/>
                </a:lnTo>
                <a:cubicBezTo>
                  <a:pt x="2079" y="4129"/>
                  <a:pt x="2051" y="4157"/>
                  <a:pt x="2036" y="4157"/>
                </a:cubicBezTo>
                <a:lnTo>
                  <a:pt x="174" y="4157"/>
                </a:lnTo>
                <a:cubicBezTo>
                  <a:pt x="73" y="4157"/>
                  <a:pt x="1" y="4230"/>
                  <a:pt x="1" y="4331"/>
                </a:cubicBezTo>
                <a:lnTo>
                  <a:pt x="1" y="6048"/>
                </a:lnTo>
                <a:cubicBezTo>
                  <a:pt x="1" y="6149"/>
                  <a:pt x="73" y="6236"/>
                  <a:pt x="174" y="6236"/>
                </a:cubicBezTo>
                <a:lnTo>
                  <a:pt x="2036" y="6236"/>
                </a:lnTo>
                <a:cubicBezTo>
                  <a:pt x="2051" y="6236"/>
                  <a:pt x="2079" y="6251"/>
                  <a:pt x="2079" y="6279"/>
                </a:cubicBezTo>
                <a:lnTo>
                  <a:pt x="2079" y="10220"/>
                </a:lnTo>
                <a:cubicBezTo>
                  <a:pt x="2079" y="10235"/>
                  <a:pt x="2079" y="10249"/>
                  <a:pt x="2108" y="10264"/>
                </a:cubicBezTo>
                <a:cubicBezTo>
                  <a:pt x="2743" y="10495"/>
                  <a:pt x="3422" y="10624"/>
                  <a:pt x="4100" y="10668"/>
                </a:cubicBezTo>
                <a:cubicBezTo>
                  <a:pt x="4129" y="10668"/>
                  <a:pt x="4144" y="10639"/>
                  <a:pt x="4144" y="10624"/>
                </a:cubicBezTo>
                <a:lnTo>
                  <a:pt x="4144" y="6279"/>
                </a:lnTo>
                <a:cubicBezTo>
                  <a:pt x="4144" y="6251"/>
                  <a:pt x="4158" y="6236"/>
                  <a:pt x="4187" y="6236"/>
                </a:cubicBezTo>
                <a:lnTo>
                  <a:pt x="7218" y="6236"/>
                </a:lnTo>
                <a:cubicBezTo>
                  <a:pt x="7319" y="6236"/>
                  <a:pt x="7406" y="6149"/>
                  <a:pt x="7406" y="6048"/>
                </a:cubicBezTo>
                <a:lnTo>
                  <a:pt x="7406" y="4331"/>
                </a:lnTo>
                <a:cubicBezTo>
                  <a:pt x="7406" y="4230"/>
                  <a:pt x="7319" y="4143"/>
                  <a:pt x="7218" y="4143"/>
                </a:cubicBezTo>
                <a:lnTo>
                  <a:pt x="4187" y="4143"/>
                </a:lnTo>
                <a:cubicBezTo>
                  <a:pt x="4158" y="4143"/>
                  <a:pt x="4144" y="4129"/>
                  <a:pt x="4144" y="4100"/>
                </a:cubicBezTo>
                <a:lnTo>
                  <a:pt x="4144" y="3854"/>
                </a:lnTo>
                <a:cubicBezTo>
                  <a:pt x="4144" y="2714"/>
                  <a:pt x="5068" y="2079"/>
                  <a:pt x="6208" y="2079"/>
                </a:cubicBezTo>
                <a:lnTo>
                  <a:pt x="7218" y="2079"/>
                </a:lnTo>
                <a:cubicBezTo>
                  <a:pt x="7319" y="2079"/>
                  <a:pt x="7406" y="1992"/>
                  <a:pt x="7406" y="1891"/>
                </a:cubicBezTo>
                <a:lnTo>
                  <a:pt x="7406" y="173"/>
                </a:lnTo>
                <a:cubicBezTo>
                  <a:pt x="7406" y="72"/>
                  <a:pt x="7319" y="0"/>
                  <a:pt x="7218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rt Subject for Pre-K: Dance by Slidesgo">
  <a:themeElements>
    <a:clrScheme name="Simple Light">
      <a:dk1>
        <a:srgbClr val="5A5A5A"/>
      </a:dk1>
      <a:lt1>
        <a:srgbClr val="FFF8F3"/>
      </a:lt1>
      <a:dk2>
        <a:srgbClr val="A9D3FF"/>
      </a:dk2>
      <a:lt2>
        <a:srgbClr val="FFAC95"/>
      </a:lt2>
      <a:accent1>
        <a:srgbClr val="FDBC00"/>
      </a:accent1>
      <a:accent2>
        <a:srgbClr val="FF8D1F"/>
      </a:accent2>
      <a:accent3>
        <a:srgbClr val="FF6033"/>
      </a:accent3>
      <a:accent4>
        <a:srgbClr val="4B98EA"/>
      </a:accent4>
      <a:accent5>
        <a:srgbClr val="FFFFFF"/>
      </a:accent5>
      <a:accent6>
        <a:srgbClr val="FFFFFF"/>
      </a:accent6>
      <a:hlink>
        <a:srgbClr val="5A5A5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